
<file path=[Content_Types].xml><?xml version="1.0" encoding="utf-8"?>
<Types xmlns="http://schemas.openxmlformats.org/package/2006/content-types">
  <Override PartName="/_rels/.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7.xml.rels" ContentType="application/vnd.openxmlformats-package.relationships+xml"/>
  <Override PartName="/ppt/slides/_rels/slide10.xml.rels" ContentType="application/vnd.openxmlformats-package.relationships+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_rels/presentation.xml.rels" ContentType="application/vnd.openxmlformats-package.relationships+xml"/>
  <Override PartName="/ppt/media/image24.png" ContentType="image/png"/>
  <Override PartName="/ppt/media/image9.png" ContentType="image/png"/>
  <Override PartName="/ppt/media/image10.png" ContentType="image/png"/>
  <Override PartName="/ppt/media/image23.png" ContentType="image/png"/>
  <Override PartName="/ppt/media/image8.png" ContentType="image/png"/>
  <Override PartName="/ppt/media/image4.png" ContentType="image/png"/>
  <Override PartName="/ppt/media/image3.png" ContentType="image/png"/>
  <Override PartName="/ppt/media/image2.png" ContentType="image/png"/>
  <Override PartName="/ppt/media/image7.png" ContentType="image/png"/>
  <Override PartName="/ppt/media/image22.png" ContentType="image/png"/>
  <Override PartName="/ppt/media/image1.png" ContentType="image/png"/>
  <Override PartName="/ppt/media/image6.png" ContentType="image/png"/>
  <Override PartName="/ppt/media/image21.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5.png" ContentType="image/png"/>
  <Override PartName="/ppt/media/image20.png" ContentType="image/png"/>
  <Override PartName="/ppt/theme/theme1.xml" ContentType="application/vnd.openxmlformats-officedocument.theme+xml"/>
  <Override PartName="/ppt/slideMasters/_rels/slideMaster1.xml.rels" ContentType="application/vnd.openxmlformats-package.relationships+xml"/>
  <Override PartName="/ppt/slideMasters/slideMaster1.xml" ContentType="application/vnd.openxmlformats-officedocument.presentationml.slideMaster+xml"/>
  <Override PartName="/ppt/presentation.xml" ContentType="application/vnd.openxmlformats-officedocument.presentationml.presentation.main+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Lst>
  <p:sldSz cx="10080625" cy="567055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04000" y="216000"/>
            <a:ext cx="9072000" cy="648000"/>
          </a:xfrm>
          <a:prstGeom prst="rect">
            <a:avLst/>
          </a:prstGeom>
        </p:spPr>
        <p:txBody>
          <a:bodyPr lIns="0" rIns="0" tIns="0" bIns="0" anchor="ctr"/>
          <a:p>
            <a:pPr algn="ctr"/>
            <a:endParaRPr b="1" lang="en-US" sz="3300" spc="-1" strike="noStrike">
              <a:solidFill>
                <a:srgbClr val="ffffff"/>
              </a:solidFill>
              <a:uFill>
                <a:solidFill>
                  <a:srgbClr val="ffffff"/>
                </a:solidFill>
              </a:uFill>
              <a:latin typeface="Arial"/>
            </a:endParaRPr>
          </a:p>
        </p:txBody>
      </p:sp>
      <p:sp>
        <p:nvSpPr>
          <p:cNvPr id="28" name="PlaceHolder 2"/>
          <p:cNvSpPr>
            <a:spLocks noGrp="1"/>
          </p:cNvSpPr>
          <p:nvPr>
            <p:ph type="body"/>
          </p:nvPr>
        </p:nvSpPr>
        <p:spPr>
          <a:xfrm>
            <a:off x="504000" y="1368000"/>
            <a:ext cx="9072000" cy="1568160"/>
          </a:xfrm>
          <a:prstGeom prst="rect">
            <a:avLst/>
          </a:prstGeom>
        </p:spPr>
        <p:txBody>
          <a:bodyPr lIns="0" rIns="0" tIns="0" bIns="0">
            <a:normAutofit/>
          </a:bodyPr>
          <a:p>
            <a:endParaRPr b="0" lang="en-US" sz="2400" spc="-1" strike="noStrike">
              <a:solidFill>
                <a:srgbClr val="000000"/>
              </a:solidFill>
              <a:uFill>
                <a:solidFill>
                  <a:srgbClr val="ffffff"/>
                </a:solidFill>
              </a:uFill>
              <a:latin typeface="Arial"/>
            </a:endParaRPr>
          </a:p>
        </p:txBody>
      </p:sp>
      <p:sp>
        <p:nvSpPr>
          <p:cNvPr id="29" name="PlaceHolder 3"/>
          <p:cNvSpPr>
            <a:spLocks noGrp="1"/>
          </p:cNvSpPr>
          <p:nvPr>
            <p:ph type="body"/>
          </p:nvPr>
        </p:nvSpPr>
        <p:spPr>
          <a:xfrm>
            <a:off x="504000" y="3085560"/>
            <a:ext cx="9072000" cy="1568160"/>
          </a:xfrm>
          <a:prstGeom prst="rect">
            <a:avLst/>
          </a:prstGeom>
        </p:spPr>
        <p:txBody>
          <a:bodyPr lIns="0" rIns="0" tIns="0" bIns="0">
            <a:normAutofit/>
          </a:bodyPr>
          <a:p>
            <a:endParaRPr b="0" lang="en-US" sz="24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504000" y="216000"/>
            <a:ext cx="9072000" cy="648000"/>
          </a:xfrm>
          <a:prstGeom prst="rect">
            <a:avLst/>
          </a:prstGeom>
        </p:spPr>
        <p:txBody>
          <a:bodyPr lIns="0" rIns="0" tIns="0" bIns="0" anchor="ctr"/>
          <a:p>
            <a:pPr algn="ctr"/>
            <a:endParaRPr b="1" lang="en-US" sz="3300" spc="-1" strike="noStrike">
              <a:solidFill>
                <a:srgbClr val="ffffff"/>
              </a:solidFill>
              <a:uFill>
                <a:solidFill>
                  <a:srgbClr val="ffffff"/>
                </a:solidFill>
              </a:uFill>
              <a:latin typeface="Arial"/>
            </a:endParaRPr>
          </a:p>
        </p:txBody>
      </p:sp>
      <p:sp>
        <p:nvSpPr>
          <p:cNvPr id="31" name="PlaceHolder 2"/>
          <p:cNvSpPr>
            <a:spLocks noGrp="1"/>
          </p:cNvSpPr>
          <p:nvPr>
            <p:ph type="body"/>
          </p:nvPr>
        </p:nvSpPr>
        <p:spPr>
          <a:xfrm>
            <a:off x="504000" y="1368000"/>
            <a:ext cx="4426920" cy="1568160"/>
          </a:xfrm>
          <a:prstGeom prst="rect">
            <a:avLst/>
          </a:prstGeom>
        </p:spPr>
        <p:txBody>
          <a:bodyPr lIns="0" rIns="0" tIns="0" bIns="0">
            <a:normAutofit/>
          </a:bodyPr>
          <a:p>
            <a:endParaRPr b="0" lang="en-US" sz="2400" spc="-1" strike="noStrike">
              <a:solidFill>
                <a:srgbClr val="000000"/>
              </a:solidFill>
              <a:uFill>
                <a:solidFill>
                  <a:srgbClr val="ffffff"/>
                </a:solidFill>
              </a:uFill>
              <a:latin typeface="Arial"/>
            </a:endParaRPr>
          </a:p>
        </p:txBody>
      </p:sp>
      <p:sp>
        <p:nvSpPr>
          <p:cNvPr id="32" name="PlaceHolder 3"/>
          <p:cNvSpPr>
            <a:spLocks noGrp="1"/>
          </p:cNvSpPr>
          <p:nvPr>
            <p:ph type="body"/>
          </p:nvPr>
        </p:nvSpPr>
        <p:spPr>
          <a:xfrm>
            <a:off x="5152680" y="1368000"/>
            <a:ext cx="4426920" cy="1568160"/>
          </a:xfrm>
          <a:prstGeom prst="rect">
            <a:avLst/>
          </a:prstGeom>
        </p:spPr>
        <p:txBody>
          <a:bodyPr lIns="0" rIns="0" tIns="0" bIns="0">
            <a:normAutofit/>
          </a:bodyPr>
          <a:p>
            <a:endParaRPr b="0" lang="en-US" sz="2400" spc="-1" strike="noStrike">
              <a:solidFill>
                <a:srgbClr val="000000"/>
              </a:solidFill>
              <a:uFill>
                <a:solidFill>
                  <a:srgbClr val="ffffff"/>
                </a:solidFill>
              </a:uFill>
              <a:latin typeface="Arial"/>
            </a:endParaRPr>
          </a:p>
        </p:txBody>
      </p:sp>
      <p:sp>
        <p:nvSpPr>
          <p:cNvPr id="33" name="PlaceHolder 4"/>
          <p:cNvSpPr>
            <a:spLocks noGrp="1"/>
          </p:cNvSpPr>
          <p:nvPr>
            <p:ph type="body"/>
          </p:nvPr>
        </p:nvSpPr>
        <p:spPr>
          <a:xfrm>
            <a:off x="5152680" y="3085560"/>
            <a:ext cx="4426920" cy="1568160"/>
          </a:xfrm>
          <a:prstGeom prst="rect">
            <a:avLst/>
          </a:prstGeom>
        </p:spPr>
        <p:txBody>
          <a:bodyPr lIns="0" rIns="0" tIns="0" bIns="0">
            <a:normAutofit/>
          </a:bodyPr>
          <a:p>
            <a:endParaRPr b="0" lang="en-US" sz="2400" spc="-1" strike="noStrike">
              <a:solidFill>
                <a:srgbClr val="000000"/>
              </a:solidFill>
              <a:uFill>
                <a:solidFill>
                  <a:srgbClr val="ffffff"/>
                </a:solidFill>
              </a:uFill>
              <a:latin typeface="Arial"/>
            </a:endParaRPr>
          </a:p>
        </p:txBody>
      </p:sp>
      <p:sp>
        <p:nvSpPr>
          <p:cNvPr id="34" name="PlaceHolder 5"/>
          <p:cNvSpPr>
            <a:spLocks noGrp="1"/>
          </p:cNvSpPr>
          <p:nvPr>
            <p:ph type="body"/>
          </p:nvPr>
        </p:nvSpPr>
        <p:spPr>
          <a:xfrm>
            <a:off x="504000" y="3085560"/>
            <a:ext cx="4426920" cy="1568160"/>
          </a:xfrm>
          <a:prstGeom prst="rect">
            <a:avLst/>
          </a:prstGeom>
        </p:spPr>
        <p:txBody>
          <a:bodyPr lIns="0" rIns="0" tIns="0" bIns="0">
            <a:normAutofit/>
          </a:bodyPr>
          <a:p>
            <a:endParaRPr b="0" lang="en-US" sz="24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504000" y="216000"/>
            <a:ext cx="9072000" cy="648000"/>
          </a:xfrm>
          <a:prstGeom prst="rect">
            <a:avLst/>
          </a:prstGeom>
        </p:spPr>
        <p:txBody>
          <a:bodyPr lIns="0" rIns="0" tIns="0" bIns="0" anchor="ctr"/>
          <a:p>
            <a:pPr algn="ctr"/>
            <a:endParaRPr b="1" lang="en-US" sz="3300" spc="-1" strike="noStrike">
              <a:solidFill>
                <a:srgbClr val="ffffff"/>
              </a:solidFill>
              <a:uFill>
                <a:solidFill>
                  <a:srgbClr val="ffffff"/>
                </a:solidFill>
              </a:uFill>
              <a:latin typeface="Arial"/>
            </a:endParaRPr>
          </a:p>
        </p:txBody>
      </p:sp>
      <p:sp>
        <p:nvSpPr>
          <p:cNvPr id="36" name="PlaceHolder 2"/>
          <p:cNvSpPr>
            <a:spLocks noGrp="1"/>
          </p:cNvSpPr>
          <p:nvPr>
            <p:ph type="body"/>
          </p:nvPr>
        </p:nvSpPr>
        <p:spPr>
          <a:xfrm>
            <a:off x="504000" y="1368000"/>
            <a:ext cx="2921040" cy="1568160"/>
          </a:xfrm>
          <a:prstGeom prst="rect">
            <a:avLst/>
          </a:prstGeom>
        </p:spPr>
        <p:txBody>
          <a:bodyPr lIns="0" rIns="0" tIns="0" bIns="0">
            <a:normAutofit/>
          </a:bodyPr>
          <a:p>
            <a:endParaRPr b="0" lang="en-US" sz="2400" spc="-1" strike="noStrike">
              <a:solidFill>
                <a:srgbClr val="000000"/>
              </a:solidFill>
              <a:uFill>
                <a:solidFill>
                  <a:srgbClr val="ffffff"/>
                </a:solidFill>
              </a:uFill>
              <a:latin typeface="Arial"/>
            </a:endParaRPr>
          </a:p>
        </p:txBody>
      </p:sp>
      <p:sp>
        <p:nvSpPr>
          <p:cNvPr id="37" name="PlaceHolder 3"/>
          <p:cNvSpPr>
            <a:spLocks noGrp="1"/>
          </p:cNvSpPr>
          <p:nvPr>
            <p:ph type="body"/>
          </p:nvPr>
        </p:nvSpPr>
        <p:spPr>
          <a:xfrm>
            <a:off x="3571560" y="1368000"/>
            <a:ext cx="2921040" cy="1568160"/>
          </a:xfrm>
          <a:prstGeom prst="rect">
            <a:avLst/>
          </a:prstGeom>
        </p:spPr>
        <p:txBody>
          <a:bodyPr lIns="0" rIns="0" tIns="0" bIns="0">
            <a:normAutofit/>
          </a:bodyPr>
          <a:p>
            <a:endParaRPr b="0" lang="en-US" sz="2400" spc="-1" strike="noStrike">
              <a:solidFill>
                <a:srgbClr val="000000"/>
              </a:solidFill>
              <a:uFill>
                <a:solidFill>
                  <a:srgbClr val="ffffff"/>
                </a:solidFill>
              </a:uFill>
              <a:latin typeface="Arial"/>
            </a:endParaRPr>
          </a:p>
        </p:txBody>
      </p:sp>
      <p:sp>
        <p:nvSpPr>
          <p:cNvPr id="38" name="PlaceHolder 4"/>
          <p:cNvSpPr>
            <a:spLocks noGrp="1"/>
          </p:cNvSpPr>
          <p:nvPr>
            <p:ph type="body"/>
          </p:nvPr>
        </p:nvSpPr>
        <p:spPr>
          <a:xfrm>
            <a:off x="6639120" y="1368000"/>
            <a:ext cx="2921040" cy="1568160"/>
          </a:xfrm>
          <a:prstGeom prst="rect">
            <a:avLst/>
          </a:prstGeom>
        </p:spPr>
        <p:txBody>
          <a:bodyPr lIns="0" rIns="0" tIns="0" bIns="0">
            <a:normAutofit/>
          </a:bodyPr>
          <a:p>
            <a:endParaRPr b="0" lang="en-US" sz="2400" spc="-1" strike="noStrike">
              <a:solidFill>
                <a:srgbClr val="000000"/>
              </a:solidFill>
              <a:uFill>
                <a:solidFill>
                  <a:srgbClr val="ffffff"/>
                </a:solidFill>
              </a:uFill>
              <a:latin typeface="Arial"/>
            </a:endParaRPr>
          </a:p>
        </p:txBody>
      </p:sp>
      <p:sp>
        <p:nvSpPr>
          <p:cNvPr id="39" name="PlaceHolder 5"/>
          <p:cNvSpPr>
            <a:spLocks noGrp="1"/>
          </p:cNvSpPr>
          <p:nvPr>
            <p:ph type="body"/>
          </p:nvPr>
        </p:nvSpPr>
        <p:spPr>
          <a:xfrm>
            <a:off x="6639120" y="3085560"/>
            <a:ext cx="2921040" cy="1568160"/>
          </a:xfrm>
          <a:prstGeom prst="rect">
            <a:avLst/>
          </a:prstGeom>
        </p:spPr>
        <p:txBody>
          <a:bodyPr lIns="0" rIns="0" tIns="0" bIns="0">
            <a:normAutofit/>
          </a:bodyPr>
          <a:p>
            <a:endParaRPr b="0" lang="en-US" sz="2400" spc="-1" strike="noStrike">
              <a:solidFill>
                <a:srgbClr val="000000"/>
              </a:solidFill>
              <a:uFill>
                <a:solidFill>
                  <a:srgbClr val="ffffff"/>
                </a:solidFill>
              </a:uFill>
              <a:latin typeface="Arial"/>
            </a:endParaRPr>
          </a:p>
        </p:txBody>
      </p:sp>
      <p:sp>
        <p:nvSpPr>
          <p:cNvPr id="40" name="PlaceHolder 6"/>
          <p:cNvSpPr>
            <a:spLocks noGrp="1"/>
          </p:cNvSpPr>
          <p:nvPr>
            <p:ph type="body"/>
          </p:nvPr>
        </p:nvSpPr>
        <p:spPr>
          <a:xfrm>
            <a:off x="3571560" y="3085560"/>
            <a:ext cx="2921040" cy="1568160"/>
          </a:xfrm>
          <a:prstGeom prst="rect">
            <a:avLst/>
          </a:prstGeom>
        </p:spPr>
        <p:txBody>
          <a:bodyPr lIns="0" rIns="0" tIns="0" bIns="0">
            <a:normAutofit/>
          </a:bodyPr>
          <a:p>
            <a:endParaRPr b="0" lang="en-US" sz="2400" spc="-1" strike="noStrike">
              <a:solidFill>
                <a:srgbClr val="000000"/>
              </a:solidFill>
              <a:uFill>
                <a:solidFill>
                  <a:srgbClr val="ffffff"/>
                </a:solidFill>
              </a:uFill>
              <a:latin typeface="Arial"/>
            </a:endParaRPr>
          </a:p>
        </p:txBody>
      </p:sp>
      <p:sp>
        <p:nvSpPr>
          <p:cNvPr id="41" name="PlaceHolder 7"/>
          <p:cNvSpPr>
            <a:spLocks noGrp="1"/>
          </p:cNvSpPr>
          <p:nvPr>
            <p:ph type="body"/>
          </p:nvPr>
        </p:nvSpPr>
        <p:spPr>
          <a:xfrm>
            <a:off x="504000" y="3085560"/>
            <a:ext cx="2921040" cy="1568160"/>
          </a:xfrm>
          <a:prstGeom prst="rect">
            <a:avLst/>
          </a:prstGeom>
        </p:spPr>
        <p:txBody>
          <a:bodyPr lIns="0" rIns="0" tIns="0" bIns="0">
            <a:normAutofit/>
          </a:bodyPr>
          <a:p>
            <a:endParaRPr b="0" lang="en-US" sz="24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216000"/>
            <a:ext cx="9072000" cy="648000"/>
          </a:xfrm>
          <a:prstGeom prst="rect">
            <a:avLst/>
          </a:prstGeom>
        </p:spPr>
        <p:txBody>
          <a:bodyPr lIns="0" rIns="0" tIns="0" bIns="0" anchor="ctr"/>
          <a:p>
            <a:pPr algn="ctr"/>
            <a:endParaRPr b="1" lang="en-US" sz="3300" spc="-1" strike="noStrike">
              <a:solidFill>
                <a:srgbClr val="ffffff"/>
              </a:solidFill>
              <a:uFill>
                <a:solidFill>
                  <a:srgbClr val="ffffff"/>
                </a:solidFill>
              </a:uFill>
              <a:latin typeface="Arial"/>
            </a:endParaRPr>
          </a:p>
        </p:txBody>
      </p:sp>
      <p:sp>
        <p:nvSpPr>
          <p:cNvPr id="7" name="PlaceHolder 2"/>
          <p:cNvSpPr>
            <a:spLocks noGrp="1"/>
          </p:cNvSpPr>
          <p:nvPr>
            <p:ph type="subTitle"/>
          </p:nvPr>
        </p:nvSpPr>
        <p:spPr>
          <a:xfrm>
            <a:off x="504000" y="1368000"/>
            <a:ext cx="9072000" cy="32882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504000" y="216000"/>
            <a:ext cx="9072000" cy="648000"/>
          </a:xfrm>
          <a:prstGeom prst="rect">
            <a:avLst/>
          </a:prstGeom>
        </p:spPr>
        <p:txBody>
          <a:bodyPr lIns="0" rIns="0" tIns="0" bIns="0" anchor="ctr"/>
          <a:p>
            <a:pPr algn="ctr"/>
            <a:endParaRPr b="1" lang="en-US" sz="3300" spc="-1" strike="noStrike">
              <a:solidFill>
                <a:srgbClr val="ffffff"/>
              </a:solidFill>
              <a:uFill>
                <a:solidFill>
                  <a:srgbClr val="ffffff"/>
                </a:solidFill>
              </a:uFill>
              <a:latin typeface="Arial"/>
            </a:endParaRPr>
          </a:p>
        </p:txBody>
      </p:sp>
      <p:sp>
        <p:nvSpPr>
          <p:cNvPr id="9" name="PlaceHolder 2"/>
          <p:cNvSpPr>
            <a:spLocks noGrp="1"/>
          </p:cNvSpPr>
          <p:nvPr>
            <p:ph type="body"/>
          </p:nvPr>
        </p:nvSpPr>
        <p:spPr>
          <a:xfrm>
            <a:off x="504000" y="1368000"/>
            <a:ext cx="9072000" cy="3288240"/>
          </a:xfrm>
          <a:prstGeom prst="rect">
            <a:avLst/>
          </a:prstGeom>
        </p:spPr>
        <p:txBody>
          <a:bodyPr lIns="0" rIns="0" tIns="0" bIns="0">
            <a:normAutofit/>
          </a:bodyPr>
          <a:p>
            <a:endParaRPr b="0" lang="en-US" sz="24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504000" y="216000"/>
            <a:ext cx="9072000" cy="648000"/>
          </a:xfrm>
          <a:prstGeom prst="rect">
            <a:avLst/>
          </a:prstGeom>
        </p:spPr>
        <p:txBody>
          <a:bodyPr lIns="0" rIns="0" tIns="0" bIns="0" anchor="ctr"/>
          <a:p>
            <a:pPr algn="ctr"/>
            <a:endParaRPr b="1" lang="en-US" sz="3300" spc="-1" strike="noStrike">
              <a:solidFill>
                <a:srgbClr val="ffffff"/>
              </a:solidFill>
              <a:uFill>
                <a:solidFill>
                  <a:srgbClr val="ffffff"/>
                </a:solidFill>
              </a:uFill>
              <a:latin typeface="Arial"/>
            </a:endParaRPr>
          </a:p>
        </p:txBody>
      </p:sp>
      <p:sp>
        <p:nvSpPr>
          <p:cNvPr id="11" name="PlaceHolder 2"/>
          <p:cNvSpPr>
            <a:spLocks noGrp="1"/>
          </p:cNvSpPr>
          <p:nvPr>
            <p:ph type="body"/>
          </p:nvPr>
        </p:nvSpPr>
        <p:spPr>
          <a:xfrm>
            <a:off x="504000" y="1368000"/>
            <a:ext cx="4426920" cy="3288240"/>
          </a:xfrm>
          <a:prstGeom prst="rect">
            <a:avLst/>
          </a:prstGeom>
        </p:spPr>
        <p:txBody>
          <a:bodyPr lIns="0" rIns="0" tIns="0" bIns="0">
            <a:normAutofit/>
          </a:bodyPr>
          <a:p>
            <a:endParaRPr b="0" lang="en-US" sz="2400" spc="-1" strike="noStrike">
              <a:solidFill>
                <a:srgbClr val="000000"/>
              </a:solidFill>
              <a:uFill>
                <a:solidFill>
                  <a:srgbClr val="ffffff"/>
                </a:solidFill>
              </a:uFill>
              <a:latin typeface="Arial"/>
            </a:endParaRPr>
          </a:p>
        </p:txBody>
      </p:sp>
      <p:sp>
        <p:nvSpPr>
          <p:cNvPr id="12" name="PlaceHolder 3"/>
          <p:cNvSpPr>
            <a:spLocks noGrp="1"/>
          </p:cNvSpPr>
          <p:nvPr>
            <p:ph type="body"/>
          </p:nvPr>
        </p:nvSpPr>
        <p:spPr>
          <a:xfrm>
            <a:off x="5152680" y="1368000"/>
            <a:ext cx="4426920" cy="3288240"/>
          </a:xfrm>
          <a:prstGeom prst="rect">
            <a:avLst/>
          </a:prstGeom>
        </p:spPr>
        <p:txBody>
          <a:bodyPr lIns="0" rIns="0" tIns="0" bIns="0">
            <a:normAutofit/>
          </a:bodyPr>
          <a:p>
            <a:endParaRPr b="0" lang="en-US" sz="2400" spc="-1" strike="noStrike">
              <a:solidFill>
                <a:srgbClr val="000000"/>
              </a:solidFill>
              <a:uFill>
                <a:solidFill>
                  <a:srgbClr val="ffffff"/>
                </a:solidFill>
              </a:u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504000" y="216000"/>
            <a:ext cx="9072000" cy="648000"/>
          </a:xfrm>
          <a:prstGeom prst="rect">
            <a:avLst/>
          </a:prstGeom>
        </p:spPr>
        <p:txBody>
          <a:bodyPr lIns="0" rIns="0" tIns="0" bIns="0" anchor="ctr"/>
          <a:p>
            <a:pPr algn="ctr"/>
            <a:endParaRPr b="1" lang="en-US" sz="3300" spc="-1" strike="noStrike">
              <a:solidFill>
                <a:srgbClr val="ffffff"/>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504000" y="216000"/>
            <a:ext cx="9072000" cy="300492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216000"/>
            <a:ext cx="9072000" cy="648000"/>
          </a:xfrm>
          <a:prstGeom prst="rect">
            <a:avLst/>
          </a:prstGeom>
        </p:spPr>
        <p:txBody>
          <a:bodyPr lIns="0" rIns="0" tIns="0" bIns="0" anchor="ctr"/>
          <a:p>
            <a:pPr algn="ctr"/>
            <a:endParaRPr b="1" lang="en-US" sz="3300" spc="-1" strike="noStrike">
              <a:solidFill>
                <a:srgbClr val="ffffff"/>
              </a:solidFill>
              <a:uFill>
                <a:solidFill>
                  <a:srgbClr val="ffffff"/>
                </a:solidFill>
              </a:uFill>
              <a:latin typeface="Arial"/>
            </a:endParaRPr>
          </a:p>
        </p:txBody>
      </p:sp>
      <p:sp>
        <p:nvSpPr>
          <p:cNvPr id="16" name="PlaceHolder 2"/>
          <p:cNvSpPr>
            <a:spLocks noGrp="1"/>
          </p:cNvSpPr>
          <p:nvPr>
            <p:ph type="body"/>
          </p:nvPr>
        </p:nvSpPr>
        <p:spPr>
          <a:xfrm>
            <a:off x="504000" y="1368000"/>
            <a:ext cx="4426920" cy="1568160"/>
          </a:xfrm>
          <a:prstGeom prst="rect">
            <a:avLst/>
          </a:prstGeom>
        </p:spPr>
        <p:txBody>
          <a:bodyPr lIns="0" rIns="0" tIns="0" bIns="0">
            <a:normAutofit/>
          </a:bodyPr>
          <a:p>
            <a:endParaRPr b="0" lang="en-US" sz="2400" spc="-1" strike="noStrike">
              <a:solidFill>
                <a:srgbClr val="000000"/>
              </a:solidFill>
              <a:uFill>
                <a:solidFill>
                  <a:srgbClr val="ffffff"/>
                </a:solidFill>
              </a:uFill>
              <a:latin typeface="Arial"/>
            </a:endParaRPr>
          </a:p>
        </p:txBody>
      </p:sp>
      <p:sp>
        <p:nvSpPr>
          <p:cNvPr id="17" name="PlaceHolder 3"/>
          <p:cNvSpPr>
            <a:spLocks noGrp="1"/>
          </p:cNvSpPr>
          <p:nvPr>
            <p:ph type="body"/>
          </p:nvPr>
        </p:nvSpPr>
        <p:spPr>
          <a:xfrm>
            <a:off x="504000" y="3085560"/>
            <a:ext cx="4426920" cy="1568160"/>
          </a:xfrm>
          <a:prstGeom prst="rect">
            <a:avLst/>
          </a:prstGeom>
        </p:spPr>
        <p:txBody>
          <a:bodyPr lIns="0" rIns="0" tIns="0" bIns="0">
            <a:normAutofit/>
          </a:bodyPr>
          <a:p>
            <a:endParaRPr b="0" lang="en-US" sz="2400" spc="-1" strike="noStrike">
              <a:solidFill>
                <a:srgbClr val="000000"/>
              </a:solidFill>
              <a:uFill>
                <a:solidFill>
                  <a:srgbClr val="ffffff"/>
                </a:solidFill>
              </a:uFill>
              <a:latin typeface="Arial"/>
            </a:endParaRPr>
          </a:p>
        </p:txBody>
      </p:sp>
      <p:sp>
        <p:nvSpPr>
          <p:cNvPr id="18" name="PlaceHolder 4"/>
          <p:cNvSpPr>
            <a:spLocks noGrp="1"/>
          </p:cNvSpPr>
          <p:nvPr>
            <p:ph type="body"/>
          </p:nvPr>
        </p:nvSpPr>
        <p:spPr>
          <a:xfrm>
            <a:off x="5152680" y="1368000"/>
            <a:ext cx="4426920" cy="3288240"/>
          </a:xfrm>
          <a:prstGeom prst="rect">
            <a:avLst/>
          </a:prstGeom>
        </p:spPr>
        <p:txBody>
          <a:bodyPr lIns="0" rIns="0" tIns="0" bIns="0">
            <a:normAutofit/>
          </a:bodyPr>
          <a:p>
            <a:endParaRPr b="0" lang="en-US" sz="24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216000"/>
            <a:ext cx="9072000" cy="648000"/>
          </a:xfrm>
          <a:prstGeom prst="rect">
            <a:avLst/>
          </a:prstGeom>
        </p:spPr>
        <p:txBody>
          <a:bodyPr lIns="0" rIns="0" tIns="0" bIns="0" anchor="ctr"/>
          <a:p>
            <a:pPr algn="ctr"/>
            <a:endParaRPr b="1" lang="en-US" sz="3300" spc="-1" strike="noStrike">
              <a:solidFill>
                <a:srgbClr val="ffffff"/>
              </a:solidFill>
              <a:uFill>
                <a:solidFill>
                  <a:srgbClr val="ffffff"/>
                </a:solidFill>
              </a:uFill>
              <a:latin typeface="Arial"/>
            </a:endParaRPr>
          </a:p>
        </p:txBody>
      </p:sp>
      <p:sp>
        <p:nvSpPr>
          <p:cNvPr id="20" name="PlaceHolder 2"/>
          <p:cNvSpPr>
            <a:spLocks noGrp="1"/>
          </p:cNvSpPr>
          <p:nvPr>
            <p:ph type="body"/>
          </p:nvPr>
        </p:nvSpPr>
        <p:spPr>
          <a:xfrm>
            <a:off x="504000" y="1368000"/>
            <a:ext cx="4426920" cy="3288240"/>
          </a:xfrm>
          <a:prstGeom prst="rect">
            <a:avLst/>
          </a:prstGeom>
        </p:spPr>
        <p:txBody>
          <a:bodyPr lIns="0" rIns="0" tIns="0" bIns="0">
            <a:normAutofit/>
          </a:bodyPr>
          <a:p>
            <a:endParaRPr b="0" lang="en-US" sz="2400" spc="-1" strike="noStrike">
              <a:solidFill>
                <a:srgbClr val="000000"/>
              </a:solidFill>
              <a:uFill>
                <a:solidFill>
                  <a:srgbClr val="ffffff"/>
                </a:solidFill>
              </a:uFill>
              <a:latin typeface="Arial"/>
            </a:endParaRPr>
          </a:p>
        </p:txBody>
      </p:sp>
      <p:sp>
        <p:nvSpPr>
          <p:cNvPr id="21" name="PlaceHolder 3"/>
          <p:cNvSpPr>
            <a:spLocks noGrp="1"/>
          </p:cNvSpPr>
          <p:nvPr>
            <p:ph type="body"/>
          </p:nvPr>
        </p:nvSpPr>
        <p:spPr>
          <a:xfrm>
            <a:off x="5152680" y="1368000"/>
            <a:ext cx="4426920" cy="1568160"/>
          </a:xfrm>
          <a:prstGeom prst="rect">
            <a:avLst/>
          </a:prstGeom>
        </p:spPr>
        <p:txBody>
          <a:bodyPr lIns="0" rIns="0" tIns="0" bIns="0">
            <a:normAutofit/>
          </a:bodyPr>
          <a:p>
            <a:endParaRPr b="0" lang="en-US" sz="2400" spc="-1" strike="noStrike">
              <a:solidFill>
                <a:srgbClr val="000000"/>
              </a:solidFill>
              <a:uFill>
                <a:solidFill>
                  <a:srgbClr val="ffffff"/>
                </a:solidFill>
              </a:uFill>
              <a:latin typeface="Arial"/>
            </a:endParaRPr>
          </a:p>
        </p:txBody>
      </p:sp>
      <p:sp>
        <p:nvSpPr>
          <p:cNvPr id="22" name="PlaceHolder 4"/>
          <p:cNvSpPr>
            <a:spLocks noGrp="1"/>
          </p:cNvSpPr>
          <p:nvPr>
            <p:ph type="body"/>
          </p:nvPr>
        </p:nvSpPr>
        <p:spPr>
          <a:xfrm>
            <a:off x="5152680" y="3085560"/>
            <a:ext cx="4426920" cy="1568160"/>
          </a:xfrm>
          <a:prstGeom prst="rect">
            <a:avLst/>
          </a:prstGeom>
        </p:spPr>
        <p:txBody>
          <a:bodyPr lIns="0" rIns="0" tIns="0" bIns="0">
            <a:normAutofit/>
          </a:bodyPr>
          <a:p>
            <a:endParaRPr b="0" lang="en-US" sz="24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216000"/>
            <a:ext cx="9072000" cy="648000"/>
          </a:xfrm>
          <a:prstGeom prst="rect">
            <a:avLst/>
          </a:prstGeom>
        </p:spPr>
        <p:txBody>
          <a:bodyPr lIns="0" rIns="0" tIns="0" bIns="0" anchor="ctr"/>
          <a:p>
            <a:pPr algn="ctr"/>
            <a:endParaRPr b="1" lang="en-US" sz="3300" spc="-1" strike="noStrike">
              <a:solidFill>
                <a:srgbClr val="ffffff"/>
              </a:solidFill>
              <a:uFill>
                <a:solidFill>
                  <a:srgbClr val="ffffff"/>
                </a:solidFill>
              </a:uFill>
              <a:latin typeface="Arial"/>
            </a:endParaRPr>
          </a:p>
        </p:txBody>
      </p:sp>
      <p:sp>
        <p:nvSpPr>
          <p:cNvPr id="24" name="PlaceHolder 2"/>
          <p:cNvSpPr>
            <a:spLocks noGrp="1"/>
          </p:cNvSpPr>
          <p:nvPr>
            <p:ph type="body"/>
          </p:nvPr>
        </p:nvSpPr>
        <p:spPr>
          <a:xfrm>
            <a:off x="504000" y="1368000"/>
            <a:ext cx="4426920" cy="1568160"/>
          </a:xfrm>
          <a:prstGeom prst="rect">
            <a:avLst/>
          </a:prstGeom>
        </p:spPr>
        <p:txBody>
          <a:bodyPr lIns="0" rIns="0" tIns="0" bIns="0">
            <a:normAutofit/>
          </a:bodyPr>
          <a:p>
            <a:endParaRPr b="0" lang="en-US" sz="2400" spc="-1" strike="noStrike">
              <a:solidFill>
                <a:srgbClr val="000000"/>
              </a:solidFill>
              <a:uFill>
                <a:solidFill>
                  <a:srgbClr val="ffffff"/>
                </a:solidFill>
              </a:uFill>
              <a:latin typeface="Arial"/>
            </a:endParaRPr>
          </a:p>
        </p:txBody>
      </p:sp>
      <p:sp>
        <p:nvSpPr>
          <p:cNvPr id="25" name="PlaceHolder 3"/>
          <p:cNvSpPr>
            <a:spLocks noGrp="1"/>
          </p:cNvSpPr>
          <p:nvPr>
            <p:ph type="body"/>
          </p:nvPr>
        </p:nvSpPr>
        <p:spPr>
          <a:xfrm>
            <a:off x="5152680" y="1368000"/>
            <a:ext cx="4426920" cy="1568160"/>
          </a:xfrm>
          <a:prstGeom prst="rect">
            <a:avLst/>
          </a:prstGeom>
        </p:spPr>
        <p:txBody>
          <a:bodyPr lIns="0" rIns="0" tIns="0" bIns="0">
            <a:normAutofit/>
          </a:bodyPr>
          <a:p>
            <a:endParaRPr b="0" lang="en-US" sz="2400" spc="-1" strike="noStrike">
              <a:solidFill>
                <a:srgbClr val="000000"/>
              </a:solidFill>
              <a:uFill>
                <a:solidFill>
                  <a:srgbClr val="ffffff"/>
                </a:solidFill>
              </a:uFill>
              <a:latin typeface="Arial"/>
            </a:endParaRPr>
          </a:p>
        </p:txBody>
      </p:sp>
      <p:sp>
        <p:nvSpPr>
          <p:cNvPr id="26" name="PlaceHolder 4"/>
          <p:cNvSpPr>
            <a:spLocks noGrp="1"/>
          </p:cNvSpPr>
          <p:nvPr>
            <p:ph type="body"/>
          </p:nvPr>
        </p:nvSpPr>
        <p:spPr>
          <a:xfrm>
            <a:off x="504000" y="3085560"/>
            <a:ext cx="9072000" cy="1568160"/>
          </a:xfrm>
          <a:prstGeom prst="rect">
            <a:avLst/>
          </a:prstGeom>
        </p:spPr>
        <p:txBody>
          <a:bodyPr lIns="0" rIns="0" tIns="0" bIns="0">
            <a:normAutofit/>
          </a:bodyPr>
          <a:p>
            <a:endParaRPr b="0" lang="en-US" sz="24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0" name="" descr=""/>
          <p:cNvPicPr/>
          <p:nvPr/>
        </p:nvPicPr>
        <p:blipFill>
          <a:blip r:embed="rId2"/>
          <a:stretch/>
        </p:blipFill>
        <p:spPr>
          <a:xfrm>
            <a:off x="360" y="360"/>
            <a:ext cx="10078920" cy="5673240"/>
          </a:xfrm>
          <a:prstGeom prst="rect">
            <a:avLst/>
          </a:prstGeom>
          <a:ln>
            <a:noFill/>
          </a:ln>
        </p:spPr>
      </p:pic>
      <p:sp>
        <p:nvSpPr>
          <p:cNvPr id="1" name="PlaceHolder 1"/>
          <p:cNvSpPr>
            <a:spLocks noGrp="1"/>
          </p:cNvSpPr>
          <p:nvPr>
            <p:ph type="title"/>
          </p:nvPr>
        </p:nvSpPr>
        <p:spPr>
          <a:xfrm>
            <a:off x="504000" y="216000"/>
            <a:ext cx="9072000" cy="648000"/>
          </a:xfrm>
          <a:prstGeom prst="rect">
            <a:avLst/>
          </a:prstGeom>
        </p:spPr>
        <p:txBody>
          <a:bodyPr lIns="0" rIns="0" tIns="0" bIns="0" anchor="ctr"/>
          <a:p>
            <a:pPr algn="ctr"/>
            <a:r>
              <a:rPr b="1" lang="en-US" sz="3300" spc="-1" strike="noStrike">
                <a:solidFill>
                  <a:srgbClr val="ffffff"/>
                </a:solidFill>
                <a:uFill>
                  <a:solidFill>
                    <a:srgbClr val="ffffff"/>
                  </a:solidFill>
                </a:uFill>
                <a:latin typeface="Arial"/>
              </a:rPr>
              <a:t>Click to edit the title text format</a:t>
            </a:r>
            <a:endParaRPr b="1" lang="en-US" sz="3300" spc="-1" strike="noStrike">
              <a:solidFill>
                <a:srgbClr val="ffffff"/>
              </a:solidFill>
              <a:uFill>
                <a:solidFill>
                  <a:srgbClr val="ffffff"/>
                </a:solidFill>
              </a:uFill>
              <a:latin typeface="Arial"/>
            </a:endParaRPr>
          </a:p>
        </p:txBody>
      </p:sp>
      <p:sp>
        <p:nvSpPr>
          <p:cNvPr id="2" name="PlaceHolder 2"/>
          <p:cNvSpPr>
            <a:spLocks noGrp="1"/>
          </p:cNvSpPr>
          <p:nvPr>
            <p:ph type="body"/>
          </p:nvPr>
        </p:nvSpPr>
        <p:spPr>
          <a:xfrm>
            <a:off x="504000" y="1368000"/>
            <a:ext cx="9072000" cy="3288240"/>
          </a:xfrm>
          <a:prstGeom prst="rect">
            <a:avLst/>
          </a:prstGeom>
        </p:spPr>
        <p:txBody>
          <a:bodyPr lIns="0" rIns="0" tIns="0" bIns="0">
            <a:normAutofit/>
          </a:bodyPr>
          <a:p>
            <a:pPr marL="432000" indent="-324000">
              <a:spcAft>
                <a:spcPts val="1060"/>
              </a:spcAft>
              <a:buClr>
                <a:srgbClr val="006600"/>
              </a:buClr>
              <a:buSzPct val="45000"/>
              <a:buFont typeface="Wingdings" charset="2"/>
              <a:buChar char=""/>
            </a:pPr>
            <a:r>
              <a:rPr b="0" lang="en-US" sz="2400" spc="-1" strike="noStrike">
                <a:solidFill>
                  <a:srgbClr val="000000"/>
                </a:solidFill>
                <a:uFill>
                  <a:solidFill>
                    <a:srgbClr val="ffffff"/>
                  </a:solidFill>
                </a:uFill>
                <a:latin typeface="Arial"/>
              </a:rPr>
              <a:t>Click to edit the outline text format</a:t>
            </a:r>
            <a:endParaRPr b="0" lang="en-US" sz="2400" spc="-1" strike="noStrike">
              <a:solidFill>
                <a:srgbClr val="000000"/>
              </a:solidFill>
              <a:uFill>
                <a:solidFill>
                  <a:srgbClr val="ffffff"/>
                </a:solidFill>
              </a:uFill>
              <a:latin typeface="Arial"/>
            </a:endParaRPr>
          </a:p>
          <a:p>
            <a:pPr lvl="1" marL="864000" indent="-324000">
              <a:spcAft>
                <a:spcPts val="848"/>
              </a:spcAft>
              <a:buClr>
                <a:srgbClr val="006600"/>
              </a:buClr>
              <a:buSzPct val="75000"/>
              <a:buFont typeface="Symbol" charset="2"/>
              <a:buChar char=""/>
            </a:pPr>
            <a:r>
              <a:rPr b="0" lang="en-US" sz="2090" spc="-1" strike="noStrike">
                <a:solidFill>
                  <a:srgbClr val="000000"/>
                </a:solidFill>
                <a:uFill>
                  <a:solidFill>
                    <a:srgbClr val="ffffff"/>
                  </a:solidFill>
                </a:uFill>
                <a:latin typeface="Arial"/>
              </a:rPr>
              <a:t>Second Outline Level</a:t>
            </a:r>
            <a:endParaRPr b="0" lang="en-US" sz="2090" spc="-1" strike="noStrike">
              <a:solidFill>
                <a:srgbClr val="000000"/>
              </a:solidFill>
              <a:uFill>
                <a:solidFill>
                  <a:srgbClr val="ffffff"/>
                </a:solidFill>
              </a:uFill>
              <a:latin typeface="Arial"/>
            </a:endParaRPr>
          </a:p>
          <a:p>
            <a:pPr lvl="2" marL="1296000" indent="-288000">
              <a:spcAft>
                <a:spcPts val="632"/>
              </a:spcAft>
              <a:buClr>
                <a:srgbClr val="006600"/>
              </a:buClr>
              <a:buSzPct val="45000"/>
              <a:buFont typeface="Wingdings" charset="2"/>
              <a:buChar char=""/>
            </a:pPr>
            <a:r>
              <a:rPr b="0" lang="en-US" sz="1800" spc="-1" strike="noStrike">
                <a:solidFill>
                  <a:srgbClr val="000000"/>
                </a:solidFill>
                <a:uFill>
                  <a:solidFill>
                    <a:srgbClr val="ffffff"/>
                  </a:solidFill>
                </a:uFill>
                <a:latin typeface="Arial"/>
              </a:rPr>
              <a:t>Third Outline Level</a:t>
            </a:r>
            <a:endParaRPr b="0" lang="en-US" sz="1800" spc="-1" strike="noStrike">
              <a:solidFill>
                <a:srgbClr val="000000"/>
              </a:solidFill>
              <a:uFill>
                <a:solidFill>
                  <a:srgbClr val="ffffff"/>
                </a:solidFill>
              </a:uFill>
              <a:latin typeface="Arial"/>
            </a:endParaRPr>
          </a:p>
          <a:p>
            <a:pPr lvl="3" marL="1728000" indent="-216000">
              <a:spcAft>
                <a:spcPts val="422"/>
              </a:spcAft>
              <a:buClr>
                <a:srgbClr val="006600"/>
              </a:buClr>
              <a:buSzPct val="75000"/>
              <a:buFont typeface="Symbol" charset="2"/>
              <a:buChar char=""/>
            </a:pPr>
            <a:r>
              <a:rPr b="0" lang="en-US" sz="1500" spc="-1" strike="noStrike">
                <a:solidFill>
                  <a:srgbClr val="000000"/>
                </a:solidFill>
                <a:uFill>
                  <a:solidFill>
                    <a:srgbClr val="ffffff"/>
                  </a:solidFill>
                </a:uFill>
                <a:latin typeface="Arial"/>
              </a:rPr>
              <a:t>Fourth Outline Level</a:t>
            </a:r>
            <a:endParaRPr b="0" lang="en-US" sz="1500" spc="-1" strike="noStrike">
              <a:solidFill>
                <a:srgbClr val="000000"/>
              </a:solidFill>
              <a:uFill>
                <a:solidFill>
                  <a:srgbClr val="ffffff"/>
                </a:solidFill>
              </a:uFill>
              <a:latin typeface="Arial"/>
            </a:endParaRPr>
          </a:p>
          <a:p>
            <a:pPr lvl="4" marL="2160000" indent="-216000">
              <a:spcAft>
                <a:spcPts val="210"/>
              </a:spcAft>
              <a:buClr>
                <a:srgbClr val="006600"/>
              </a:buClr>
              <a:buSzPct val="45000"/>
              <a:buFont typeface="Wingdings" charset="2"/>
              <a:buChar char=""/>
            </a:pPr>
            <a:r>
              <a:rPr b="0" lang="en-US" sz="1500" spc="-1" strike="noStrike">
                <a:solidFill>
                  <a:srgbClr val="000000"/>
                </a:solidFill>
                <a:uFill>
                  <a:solidFill>
                    <a:srgbClr val="ffffff"/>
                  </a:solidFill>
                </a:uFill>
                <a:latin typeface="Arial"/>
              </a:rPr>
              <a:t>Fifth Outline Level</a:t>
            </a:r>
            <a:endParaRPr b="0" lang="en-US" sz="1500" spc="-1" strike="noStrike">
              <a:solidFill>
                <a:srgbClr val="000000"/>
              </a:solidFill>
              <a:uFill>
                <a:solidFill>
                  <a:srgbClr val="ffffff"/>
                </a:solidFill>
              </a:uFill>
              <a:latin typeface="Arial"/>
            </a:endParaRPr>
          </a:p>
          <a:p>
            <a:pPr lvl="5" marL="2592000" indent="-216000">
              <a:spcAft>
                <a:spcPts val="210"/>
              </a:spcAft>
              <a:buClr>
                <a:srgbClr val="006600"/>
              </a:buClr>
              <a:buSzPct val="45000"/>
              <a:buFont typeface="Wingdings" charset="2"/>
              <a:buChar char=""/>
            </a:pPr>
            <a:r>
              <a:rPr b="0" lang="en-US" sz="1500" spc="-1" strike="noStrike">
                <a:solidFill>
                  <a:srgbClr val="000000"/>
                </a:solidFill>
                <a:uFill>
                  <a:solidFill>
                    <a:srgbClr val="ffffff"/>
                  </a:solidFill>
                </a:uFill>
                <a:latin typeface="Arial"/>
              </a:rPr>
              <a:t>Sixth Outline Level</a:t>
            </a:r>
            <a:endParaRPr b="0" lang="en-US" sz="1500" spc="-1" strike="noStrike">
              <a:solidFill>
                <a:srgbClr val="000000"/>
              </a:solidFill>
              <a:uFill>
                <a:solidFill>
                  <a:srgbClr val="ffffff"/>
                </a:solidFill>
              </a:uFill>
              <a:latin typeface="Arial"/>
            </a:endParaRPr>
          </a:p>
          <a:p>
            <a:pPr lvl="6" marL="3024000" indent="-216000">
              <a:spcAft>
                <a:spcPts val="210"/>
              </a:spcAft>
              <a:buClr>
                <a:srgbClr val="006600"/>
              </a:buClr>
              <a:buSzPct val="45000"/>
              <a:buFont typeface="Wingdings" charset="2"/>
              <a:buChar char=""/>
            </a:pPr>
            <a:r>
              <a:rPr b="0" lang="en-US" sz="1500" spc="-1" strike="noStrike">
                <a:solidFill>
                  <a:srgbClr val="000000"/>
                </a:solidFill>
                <a:uFill>
                  <a:solidFill>
                    <a:srgbClr val="ffffff"/>
                  </a:solidFill>
                </a:uFill>
                <a:latin typeface="Arial"/>
              </a:rPr>
              <a:t>Seventh Outline Level</a:t>
            </a:r>
            <a:endParaRPr b="0" lang="en-US" sz="1500" spc="-1" strike="noStrike">
              <a:solidFill>
                <a:srgbClr val="000000"/>
              </a:solidFill>
              <a:uFill>
                <a:solidFill>
                  <a:srgbClr val="ffffff"/>
                </a:solidFill>
              </a:uFill>
              <a:latin typeface="Arial"/>
            </a:endParaRPr>
          </a:p>
        </p:txBody>
      </p:sp>
      <p:sp>
        <p:nvSpPr>
          <p:cNvPr id="3" name="PlaceHolder 3"/>
          <p:cNvSpPr>
            <a:spLocks noGrp="1"/>
          </p:cNvSpPr>
          <p:nvPr>
            <p:ph type="dt"/>
          </p:nvPr>
        </p:nvSpPr>
        <p:spPr>
          <a:xfrm>
            <a:off x="504000" y="5164920"/>
            <a:ext cx="2348280" cy="390960"/>
          </a:xfrm>
          <a:prstGeom prst="rect">
            <a:avLst/>
          </a:prstGeom>
        </p:spPr>
        <p:txBody>
          <a:bodyPr lIns="0" rIns="0" tIns="0" bIns="0"/>
          <a:p>
            <a:r>
              <a:rPr b="0" lang="en-US" sz="1400" spc="-1" strike="noStrike">
                <a:solidFill>
                  <a:srgbClr val="000000"/>
                </a:solidFill>
                <a:uFill>
                  <a:solidFill>
                    <a:srgbClr val="ffffff"/>
                  </a:solidFill>
                </a:uFill>
                <a:latin typeface="Arial"/>
              </a:rPr>
              <a:t>&lt;date/time&gt;</a:t>
            </a:r>
            <a:endParaRPr b="0" lang="en-US" sz="1400" spc="-1" strike="noStrike">
              <a:solidFill>
                <a:srgbClr val="000000"/>
              </a:solidFill>
              <a:uFill>
                <a:solidFill>
                  <a:srgbClr val="ffffff"/>
                </a:solidFill>
              </a:uFill>
              <a:latin typeface="Arial"/>
            </a:endParaRPr>
          </a:p>
        </p:txBody>
      </p:sp>
      <p:sp>
        <p:nvSpPr>
          <p:cNvPr id="4" name="PlaceHolder 4"/>
          <p:cNvSpPr>
            <a:spLocks noGrp="1"/>
          </p:cNvSpPr>
          <p:nvPr>
            <p:ph type="ftr"/>
          </p:nvPr>
        </p:nvSpPr>
        <p:spPr>
          <a:xfrm>
            <a:off x="3447000" y="5164920"/>
            <a:ext cx="3195000" cy="390960"/>
          </a:xfrm>
          <a:prstGeom prst="rect">
            <a:avLst/>
          </a:prstGeom>
        </p:spPr>
        <p:txBody>
          <a:bodyPr lIns="0" rIns="0" tIns="0" bIns="0"/>
          <a:p>
            <a:pPr algn="ctr"/>
            <a:r>
              <a:rPr b="0" lang="en-US" sz="1400" spc="-1" strike="noStrike">
                <a:solidFill>
                  <a:srgbClr val="000000"/>
                </a:solidFill>
                <a:uFill>
                  <a:solidFill>
                    <a:srgbClr val="ffffff"/>
                  </a:solidFill>
                </a:uFill>
                <a:latin typeface="Arial"/>
              </a:rPr>
              <a:t>&lt;footer&gt;</a:t>
            </a:r>
            <a:endParaRPr b="0" lang="en-US" sz="1400" spc="-1" strike="noStrike">
              <a:solidFill>
                <a:srgbClr val="000000"/>
              </a:solidFill>
              <a:uFill>
                <a:solidFill>
                  <a:srgbClr val="ffffff"/>
                </a:solidFill>
              </a:uFill>
              <a:latin typeface="Arial"/>
            </a:endParaRPr>
          </a:p>
        </p:txBody>
      </p:sp>
      <p:sp>
        <p:nvSpPr>
          <p:cNvPr id="5" name="PlaceHolder 5"/>
          <p:cNvSpPr>
            <a:spLocks noGrp="1"/>
          </p:cNvSpPr>
          <p:nvPr>
            <p:ph type="sldNum"/>
          </p:nvPr>
        </p:nvSpPr>
        <p:spPr>
          <a:xfrm>
            <a:off x="7227000" y="5164920"/>
            <a:ext cx="2348280" cy="390960"/>
          </a:xfrm>
          <a:prstGeom prst="rect">
            <a:avLst/>
          </a:prstGeom>
        </p:spPr>
        <p:txBody>
          <a:bodyPr lIns="0" rIns="0" tIns="0" bIns="0"/>
          <a:p>
            <a:pPr algn="r"/>
            <a:fld id="{DA50E631-6B55-4E96-A4BF-E64311CE6ACA}" type="slidenum">
              <a:rPr b="0" lang="en-US" sz="1400" spc="-1" strike="noStrike">
                <a:solidFill>
                  <a:srgbClr val="000000"/>
                </a:solidFill>
                <a:uFill>
                  <a:solidFill>
                    <a:srgbClr val="ffffff"/>
                  </a:solidFill>
                </a:uFill>
                <a:latin typeface="Arial"/>
              </a:rPr>
              <a:t>&lt;number&gt;</a:t>
            </a:fld>
            <a:endParaRPr b="0" lang="en-US" sz="14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3.xml"/>
</Relationships>
</file>

<file path=ppt/slides/_rels/slide1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slideLayout" Target="../slideLayouts/slideLayout3.xml"/>
</Relationships>
</file>

<file path=ppt/slides/_rels/slide12.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3.xml"/>
</Relationships>
</file>

<file path=ppt/slides/_rels/slide13.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3.xml"/>
</Relationships>
</file>

<file path=ppt/slides/_rels/slide14.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
</Relationships>
</file>

<file path=ppt/slides/_rels/slide15.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3.xml"/>
</Relationships>
</file>

<file path=ppt/slides/_rels/slide16.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3.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3.xml"/>
</Relationships>
</file>

<file path=ppt/slides/_rels/slide8.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3.xml"/>
</Relationships>
</file>

<file path=ppt/slides/_rels/slide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 name="" descr=""/>
          <p:cNvPicPr/>
          <p:nvPr/>
        </p:nvPicPr>
        <p:blipFill>
          <a:blip r:embed="rId1"/>
          <a:stretch/>
        </p:blipFill>
        <p:spPr>
          <a:xfrm>
            <a:off x="0" y="0"/>
            <a:ext cx="10080000" cy="5577840"/>
          </a:xfrm>
          <a:prstGeom prst="rect">
            <a:avLst/>
          </a:prstGeom>
          <a:ln>
            <a:noFill/>
          </a:ln>
        </p:spPr>
      </p:pic>
    </p:spTree>
  </p:cSld>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 name="TextShape 1"/>
          <p:cNvSpPr txBox="1"/>
          <p:nvPr/>
        </p:nvSpPr>
        <p:spPr>
          <a:xfrm>
            <a:off x="504000" y="216000"/>
            <a:ext cx="9072000" cy="648000"/>
          </a:xfrm>
          <a:prstGeom prst="rect">
            <a:avLst/>
          </a:prstGeom>
          <a:noFill/>
          <a:ln>
            <a:noFill/>
          </a:ln>
        </p:spPr>
        <p:txBody>
          <a:bodyPr lIns="0" rIns="0" tIns="0" bIns="0" anchor="ctr"/>
          <a:p>
            <a:pPr algn="ctr"/>
            <a:r>
              <a:rPr b="1" lang="en-US" sz="3300" spc="-1" strike="noStrike">
                <a:solidFill>
                  <a:srgbClr val="ffffff"/>
                </a:solidFill>
                <a:uFill>
                  <a:solidFill>
                    <a:srgbClr val="ffffff"/>
                  </a:solidFill>
                </a:uFill>
                <a:latin typeface="Arial"/>
              </a:rPr>
              <a:t>Connectivity</a:t>
            </a:r>
            <a:endParaRPr b="1" lang="en-US" sz="3300" spc="-1" strike="noStrike">
              <a:solidFill>
                <a:srgbClr val="ffffff"/>
              </a:solidFill>
              <a:uFill>
                <a:solidFill>
                  <a:srgbClr val="ffffff"/>
                </a:solidFill>
              </a:uFill>
              <a:latin typeface="Arial"/>
            </a:endParaRPr>
          </a:p>
        </p:txBody>
      </p:sp>
      <p:sp>
        <p:nvSpPr>
          <p:cNvPr id="69" name="TextShape 2"/>
          <p:cNvSpPr txBox="1"/>
          <p:nvPr/>
        </p:nvSpPr>
        <p:spPr>
          <a:xfrm>
            <a:off x="504000" y="1368000"/>
            <a:ext cx="4525200" cy="3288240"/>
          </a:xfrm>
          <a:prstGeom prst="rect">
            <a:avLst/>
          </a:prstGeom>
          <a:noFill/>
          <a:ln>
            <a:noFill/>
          </a:ln>
        </p:spPr>
        <p:txBody>
          <a:bodyPr lIns="0" rIns="0" tIns="0" bIns="0">
            <a:normAutofit/>
          </a:bodyPr>
          <a:p>
            <a:r>
              <a:rPr b="0" lang="en-US" sz="2400" spc="-1" strike="noStrike">
                <a:solidFill>
                  <a:srgbClr val="000000"/>
                </a:solidFill>
                <a:uFill>
                  <a:solidFill>
                    <a:srgbClr val="ffffff"/>
                  </a:solidFill>
                </a:uFill>
                <a:latin typeface="Arial"/>
              </a:rPr>
              <a:t>The measured data is sent thru home router (or mobile </a:t>
            </a:r>
            <a:r>
              <a:rPr b="0" lang="en-US" sz="2400" spc="-1" strike="noStrike">
                <a:solidFill>
                  <a:srgbClr val="000000"/>
                </a:solidFill>
                <a:uFill>
                  <a:solidFill>
                    <a:srgbClr val="ffffff"/>
                  </a:solidFill>
                </a:uFill>
                <a:latin typeface="Arial"/>
              </a:rPr>
              <a:t>phone tethering) to Watson IoT and then to node-red </a:t>
            </a:r>
            <a:r>
              <a:rPr b="0" lang="en-US" sz="2400" spc="-1" strike="noStrike">
                <a:solidFill>
                  <a:srgbClr val="000000"/>
                </a:solidFill>
                <a:uFill>
                  <a:solidFill>
                    <a:srgbClr val="ffffff"/>
                  </a:solidFill>
                </a:uFill>
                <a:latin typeface="Arial"/>
              </a:rPr>
              <a:t>app in where the consumption can be retrieved </a:t>
            </a:r>
            <a:r>
              <a:rPr b="0" lang="en-US" sz="2400" spc="-1" strike="noStrike">
                <a:solidFill>
                  <a:srgbClr val="000000"/>
                </a:solidFill>
                <a:uFill>
                  <a:solidFill>
                    <a:srgbClr val="ffffff"/>
                  </a:solidFill>
                </a:uFill>
                <a:latin typeface="Arial"/>
              </a:rPr>
              <a:t>including historical data</a:t>
            </a:r>
            <a:endParaRPr b="0" lang="en-US" sz="2400" spc="-1" strike="noStrike">
              <a:solidFill>
                <a:srgbClr val="000000"/>
              </a:solidFill>
              <a:uFill>
                <a:solidFill>
                  <a:srgbClr val="ffffff"/>
                </a:solidFill>
              </a:uFill>
              <a:latin typeface="Arial"/>
            </a:endParaRPr>
          </a:p>
        </p:txBody>
      </p:sp>
      <p:pic>
        <p:nvPicPr>
          <p:cNvPr id="70" name="" descr=""/>
          <p:cNvPicPr/>
          <p:nvPr/>
        </p:nvPicPr>
        <p:blipFill>
          <a:blip r:embed="rId1"/>
          <a:stretch/>
        </p:blipFill>
        <p:spPr>
          <a:xfrm>
            <a:off x="5120640" y="1097280"/>
            <a:ext cx="4815360" cy="4314600"/>
          </a:xfrm>
          <a:prstGeom prst="rect">
            <a:avLst/>
          </a:prstGeom>
          <a:ln>
            <a:noFill/>
          </a:ln>
        </p:spPr>
      </p:pic>
      <p:pic>
        <p:nvPicPr>
          <p:cNvPr id="71" name="" descr=""/>
          <p:cNvPicPr/>
          <p:nvPr/>
        </p:nvPicPr>
        <p:blipFill>
          <a:blip r:embed="rId2"/>
          <a:stretch/>
        </p:blipFill>
        <p:spPr>
          <a:xfrm>
            <a:off x="8471880" y="4110480"/>
            <a:ext cx="1281600" cy="1173600"/>
          </a:xfrm>
          <a:prstGeom prst="rect">
            <a:avLst/>
          </a:prstGeom>
          <a:ln>
            <a:noFill/>
          </a:ln>
        </p:spPr>
      </p:pic>
      <p:pic>
        <p:nvPicPr>
          <p:cNvPr id="72" name="" descr=""/>
          <p:cNvPicPr/>
          <p:nvPr/>
        </p:nvPicPr>
        <p:blipFill>
          <a:blip r:embed="rId3"/>
          <a:stretch/>
        </p:blipFill>
        <p:spPr>
          <a:xfrm>
            <a:off x="6926400" y="2468880"/>
            <a:ext cx="1372680" cy="2943000"/>
          </a:xfrm>
          <a:prstGeom prst="rect">
            <a:avLst/>
          </a:prstGeom>
          <a:ln>
            <a:noFill/>
          </a:ln>
        </p:spPr>
      </p:pic>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3" name="" descr=""/>
          <p:cNvPicPr/>
          <p:nvPr/>
        </p:nvPicPr>
        <p:blipFill>
          <a:blip r:embed="rId1"/>
          <a:stretch/>
        </p:blipFill>
        <p:spPr>
          <a:xfrm>
            <a:off x="6625440" y="1992240"/>
            <a:ext cx="3448440" cy="2286000"/>
          </a:xfrm>
          <a:prstGeom prst="rect">
            <a:avLst/>
          </a:prstGeom>
          <a:ln>
            <a:noFill/>
          </a:ln>
        </p:spPr>
      </p:pic>
      <p:sp>
        <p:nvSpPr>
          <p:cNvPr id="74" name="TextShape 1"/>
          <p:cNvSpPr txBox="1"/>
          <p:nvPr/>
        </p:nvSpPr>
        <p:spPr>
          <a:xfrm>
            <a:off x="504000" y="216000"/>
            <a:ext cx="9072000" cy="648000"/>
          </a:xfrm>
          <a:prstGeom prst="rect">
            <a:avLst/>
          </a:prstGeom>
          <a:noFill/>
          <a:ln>
            <a:noFill/>
          </a:ln>
        </p:spPr>
        <p:txBody>
          <a:bodyPr lIns="0" rIns="0" tIns="0" bIns="0" anchor="ctr"/>
          <a:p>
            <a:pPr algn="ctr"/>
            <a:r>
              <a:rPr b="1" lang="en-US" sz="3300" spc="-1" strike="noStrike">
                <a:solidFill>
                  <a:srgbClr val="ffffff"/>
                </a:solidFill>
                <a:uFill>
                  <a:solidFill>
                    <a:srgbClr val="ffffff"/>
                  </a:solidFill>
                </a:uFill>
                <a:latin typeface="Arial"/>
              </a:rPr>
              <a:t>IoT Device design</a:t>
            </a:r>
            <a:endParaRPr b="1" lang="en-US" sz="3300" spc="-1" strike="noStrike">
              <a:solidFill>
                <a:srgbClr val="ffffff"/>
              </a:solidFill>
              <a:uFill>
                <a:solidFill>
                  <a:srgbClr val="ffffff"/>
                </a:solidFill>
              </a:uFill>
              <a:latin typeface="Arial"/>
            </a:endParaRPr>
          </a:p>
        </p:txBody>
      </p:sp>
      <p:sp>
        <p:nvSpPr>
          <p:cNvPr id="75" name="TextShape 2"/>
          <p:cNvSpPr txBox="1"/>
          <p:nvPr/>
        </p:nvSpPr>
        <p:spPr>
          <a:xfrm>
            <a:off x="360000" y="1368000"/>
            <a:ext cx="3062160" cy="3844080"/>
          </a:xfrm>
          <a:prstGeom prst="rect">
            <a:avLst/>
          </a:prstGeom>
          <a:noFill/>
          <a:ln>
            <a:noFill/>
          </a:ln>
        </p:spPr>
        <p:txBody>
          <a:bodyPr lIns="0" rIns="0" tIns="0" bIns="0">
            <a:normAutofit/>
          </a:bodyPr>
          <a:p>
            <a:pPr marL="432000" indent="-324000">
              <a:spcAft>
                <a:spcPts val="1060"/>
              </a:spcAft>
              <a:buClr>
                <a:srgbClr val="006600"/>
              </a:buClr>
              <a:buSzPct val="45000"/>
              <a:buFont typeface="Wingdings" charset="2"/>
              <a:buChar char=""/>
            </a:pPr>
            <a:r>
              <a:rPr b="0" lang="en-US" sz="2400" spc="-1" strike="noStrike">
                <a:solidFill>
                  <a:srgbClr val="000000"/>
                </a:solidFill>
                <a:uFill>
                  <a:solidFill>
                    <a:srgbClr val="ffffff"/>
                  </a:solidFill>
                </a:uFill>
                <a:latin typeface="Arial"/>
              </a:rPr>
              <a:t>Single design and single chip design for minimal costs</a:t>
            </a:r>
            <a:endParaRPr b="0" lang="en-US" sz="2400" spc="-1" strike="noStrike">
              <a:solidFill>
                <a:srgbClr val="000000"/>
              </a:solidFill>
              <a:uFill>
                <a:solidFill>
                  <a:srgbClr val="ffffff"/>
                </a:solidFill>
              </a:uFill>
              <a:latin typeface="Arial"/>
            </a:endParaRPr>
          </a:p>
          <a:p>
            <a:pPr marL="432000" indent="-324000">
              <a:spcAft>
                <a:spcPts val="1060"/>
              </a:spcAft>
              <a:buClr>
                <a:srgbClr val="006600"/>
              </a:buClr>
              <a:buSzPct val="45000"/>
              <a:buFont typeface="Wingdings" charset="2"/>
              <a:buChar char=""/>
            </a:pPr>
            <a:r>
              <a:rPr b="0" lang="en-US" sz="2400" spc="-1" strike="noStrike">
                <a:solidFill>
                  <a:srgbClr val="000000"/>
                </a:solidFill>
                <a:uFill>
                  <a:solidFill>
                    <a:srgbClr val="ffffff"/>
                  </a:solidFill>
                </a:uFill>
                <a:latin typeface="Arial"/>
              </a:rPr>
              <a:t>Energy sensor SCT-013-000</a:t>
            </a:r>
            <a:endParaRPr b="0" lang="en-US" sz="2400" spc="-1" strike="noStrike">
              <a:solidFill>
                <a:srgbClr val="000000"/>
              </a:solidFill>
              <a:uFill>
                <a:solidFill>
                  <a:srgbClr val="ffffff"/>
                </a:solidFill>
              </a:uFill>
              <a:latin typeface="Arial"/>
            </a:endParaRPr>
          </a:p>
          <a:p>
            <a:pPr marL="432000" indent="-324000">
              <a:spcAft>
                <a:spcPts val="1060"/>
              </a:spcAft>
              <a:buClr>
                <a:srgbClr val="006600"/>
              </a:buClr>
              <a:buSzPct val="45000"/>
              <a:buFont typeface="Wingdings" charset="2"/>
              <a:buChar char=""/>
            </a:pPr>
            <a:r>
              <a:rPr b="0" lang="en-US" sz="2400" spc="-1" strike="noStrike">
                <a:solidFill>
                  <a:srgbClr val="000000"/>
                </a:solidFill>
                <a:uFill>
                  <a:solidFill>
                    <a:srgbClr val="ffffff"/>
                  </a:solidFill>
                </a:uFill>
                <a:latin typeface="Arial"/>
              </a:rPr>
              <a:t>WiFi microcontroller: nodemcu ESP8266</a:t>
            </a:r>
            <a:endParaRPr b="0" lang="en-US" sz="2400" spc="-1" strike="noStrike">
              <a:solidFill>
                <a:srgbClr val="000000"/>
              </a:solidFill>
              <a:uFill>
                <a:solidFill>
                  <a:srgbClr val="ffffff"/>
                </a:solidFill>
              </a:uFill>
              <a:latin typeface="Arial"/>
            </a:endParaRPr>
          </a:p>
          <a:p>
            <a:pPr marL="432000" indent="-324000">
              <a:spcAft>
                <a:spcPts val="1060"/>
              </a:spcAft>
              <a:buClr>
                <a:srgbClr val="006600"/>
              </a:buClr>
              <a:buSzPct val="45000"/>
              <a:buFont typeface="Wingdings" charset="2"/>
              <a:buChar char=""/>
            </a:pPr>
            <a:r>
              <a:rPr b="0" lang="en-US" sz="2400" spc="-1" strike="noStrike">
                <a:solidFill>
                  <a:srgbClr val="000000"/>
                </a:solidFill>
                <a:uFill>
                  <a:solidFill>
                    <a:srgbClr val="ffffff"/>
                  </a:solidFill>
                </a:uFill>
                <a:latin typeface="Arial"/>
              </a:rPr>
              <a:t>Temperature and humidity sensor DHT11</a:t>
            </a:r>
            <a:endParaRPr b="0" lang="en-US" sz="2400" spc="-1" strike="noStrike">
              <a:solidFill>
                <a:srgbClr val="000000"/>
              </a:solidFill>
              <a:uFill>
                <a:solidFill>
                  <a:srgbClr val="ffffff"/>
                </a:solidFill>
              </a:uFill>
              <a:latin typeface="Arial"/>
            </a:endParaRPr>
          </a:p>
          <a:p>
            <a:pPr marL="432000" indent="-324000">
              <a:spcAft>
                <a:spcPts val="1060"/>
              </a:spcAft>
              <a:buClr>
                <a:srgbClr val="006600"/>
              </a:buClr>
              <a:buSzPct val="45000"/>
              <a:buFont typeface="Wingdings" charset="2"/>
              <a:buChar char=""/>
            </a:pPr>
            <a:r>
              <a:rPr b="0" lang="en-US" sz="2400" spc="-1" strike="noStrike">
                <a:solidFill>
                  <a:srgbClr val="000000"/>
                </a:solidFill>
                <a:uFill>
                  <a:solidFill>
                    <a:srgbClr val="ffffff"/>
                  </a:solidFill>
                </a:uFill>
                <a:latin typeface="Arial"/>
              </a:rPr>
              <a:t>Optional G3/4 flow sensor to attach to water or gas pipes</a:t>
            </a:r>
            <a:endParaRPr b="0" lang="en-US" sz="2400" spc="-1" strike="noStrike">
              <a:solidFill>
                <a:srgbClr val="000000"/>
              </a:solidFill>
              <a:uFill>
                <a:solidFill>
                  <a:srgbClr val="ffffff"/>
                </a:solidFill>
              </a:uFill>
              <a:latin typeface="Arial"/>
            </a:endParaRPr>
          </a:p>
        </p:txBody>
      </p:sp>
      <p:pic>
        <p:nvPicPr>
          <p:cNvPr id="76" name="" descr=""/>
          <p:cNvPicPr/>
          <p:nvPr/>
        </p:nvPicPr>
        <p:blipFill>
          <a:blip r:embed="rId2"/>
          <a:stretch/>
        </p:blipFill>
        <p:spPr>
          <a:xfrm>
            <a:off x="3640680" y="1256040"/>
            <a:ext cx="4771800" cy="3400200"/>
          </a:xfrm>
          <a:prstGeom prst="rect">
            <a:avLst/>
          </a:prstGeom>
          <a:ln>
            <a:noFill/>
          </a:ln>
        </p:spPr>
      </p:pic>
      <p:pic>
        <p:nvPicPr>
          <p:cNvPr id="77" name="" descr=""/>
          <p:cNvPicPr/>
          <p:nvPr/>
        </p:nvPicPr>
        <p:blipFill>
          <a:blip r:embed="rId3"/>
          <a:stretch/>
        </p:blipFill>
        <p:spPr>
          <a:xfrm>
            <a:off x="7312320" y="1956240"/>
            <a:ext cx="1990440" cy="2295000"/>
          </a:xfrm>
          <a:prstGeom prst="rect">
            <a:avLst/>
          </a:prstGeom>
          <a:ln>
            <a:noFill/>
          </a:ln>
        </p:spPr>
      </p:pic>
      <p:sp>
        <p:nvSpPr>
          <p:cNvPr id="78" name="Line 3"/>
          <p:cNvSpPr/>
          <p:nvPr/>
        </p:nvSpPr>
        <p:spPr>
          <a:xfrm>
            <a:off x="8869680" y="3749040"/>
            <a:ext cx="822960" cy="0"/>
          </a:xfrm>
          <a:prstGeom prst="line">
            <a:avLst/>
          </a:prstGeom>
          <a:ln w="29160">
            <a:solidFill>
              <a:srgbClr val="000000"/>
            </a:solidFill>
            <a:round/>
          </a:ln>
        </p:spPr>
        <p:style>
          <a:lnRef idx="0"/>
          <a:fillRef idx="0"/>
          <a:effectRef idx="0"/>
          <a:fontRef idx="minor"/>
        </p:style>
      </p:sp>
      <p:sp>
        <p:nvSpPr>
          <p:cNvPr id="79" name="Line 4"/>
          <p:cNvSpPr/>
          <p:nvPr/>
        </p:nvSpPr>
        <p:spPr>
          <a:xfrm>
            <a:off x="8869680" y="3209040"/>
            <a:ext cx="548640" cy="0"/>
          </a:xfrm>
          <a:prstGeom prst="line">
            <a:avLst/>
          </a:prstGeom>
          <a:ln w="29160">
            <a:solidFill>
              <a:srgbClr val="2b2bd2"/>
            </a:solidFill>
            <a:round/>
          </a:ln>
        </p:spPr>
        <p:style>
          <a:lnRef idx="0"/>
          <a:fillRef idx="0"/>
          <a:effectRef idx="0"/>
          <a:fontRef idx="minor"/>
        </p:style>
      </p:sp>
      <p:sp>
        <p:nvSpPr>
          <p:cNvPr id="80" name="Line 5"/>
          <p:cNvSpPr/>
          <p:nvPr/>
        </p:nvSpPr>
        <p:spPr>
          <a:xfrm>
            <a:off x="8905680" y="2921040"/>
            <a:ext cx="433080" cy="0"/>
          </a:xfrm>
          <a:prstGeom prst="line">
            <a:avLst/>
          </a:prstGeom>
          <a:ln w="29160">
            <a:solidFill>
              <a:srgbClr val="ff7f00"/>
            </a:solidFill>
            <a:round/>
          </a:ln>
        </p:spPr>
        <p:style>
          <a:lnRef idx="0"/>
          <a:fillRef idx="0"/>
          <a:effectRef idx="0"/>
          <a:fontRef idx="minor"/>
        </p:style>
      </p:sp>
      <p:pic>
        <p:nvPicPr>
          <p:cNvPr id="81" name="" descr=""/>
          <p:cNvPicPr/>
          <p:nvPr/>
        </p:nvPicPr>
        <p:blipFill>
          <a:blip r:embed="rId4"/>
          <a:stretch/>
        </p:blipFill>
        <p:spPr>
          <a:xfrm>
            <a:off x="8661600" y="4353120"/>
            <a:ext cx="1360800" cy="1272960"/>
          </a:xfrm>
          <a:prstGeom prst="rect">
            <a:avLst/>
          </a:prstGeom>
          <a:ln>
            <a:noFill/>
          </a:ln>
        </p:spPr>
      </p:pic>
      <p:sp>
        <p:nvSpPr>
          <p:cNvPr id="82" name="Line 6"/>
          <p:cNvSpPr/>
          <p:nvPr/>
        </p:nvSpPr>
        <p:spPr>
          <a:xfrm flipH="1" flipV="1">
            <a:off x="9302760" y="3317040"/>
            <a:ext cx="24120" cy="1254960"/>
          </a:xfrm>
          <a:prstGeom prst="line">
            <a:avLst/>
          </a:prstGeom>
          <a:ln w="29160">
            <a:solidFill>
              <a:srgbClr val="2bd22b"/>
            </a:solidFill>
            <a:round/>
          </a:ln>
        </p:spPr>
        <p:style>
          <a:lnRef idx="0"/>
          <a:fillRef idx="0"/>
          <a:effectRef idx="0"/>
          <a:fontRef idx="minor"/>
        </p:style>
      </p:sp>
      <p:sp>
        <p:nvSpPr>
          <p:cNvPr id="83" name="Line 7"/>
          <p:cNvSpPr/>
          <p:nvPr/>
        </p:nvSpPr>
        <p:spPr>
          <a:xfrm>
            <a:off x="8869680" y="3291840"/>
            <a:ext cx="433080" cy="0"/>
          </a:xfrm>
          <a:prstGeom prst="line">
            <a:avLst/>
          </a:prstGeom>
          <a:ln w="29160">
            <a:solidFill>
              <a:srgbClr val="2bd22b"/>
            </a:solidFill>
            <a:round/>
          </a:ln>
        </p:spPr>
        <p:style>
          <a:lnRef idx="0"/>
          <a:fillRef idx="0"/>
          <a:effectRef idx="0"/>
          <a:fontRef idx="minor"/>
        </p:style>
      </p:sp>
      <p:sp>
        <p:nvSpPr>
          <p:cNvPr id="84" name="TextShape 8"/>
          <p:cNvSpPr txBox="1"/>
          <p:nvPr/>
        </p:nvSpPr>
        <p:spPr>
          <a:xfrm>
            <a:off x="3774240" y="3366720"/>
            <a:ext cx="1915200" cy="343440"/>
          </a:xfrm>
          <a:prstGeom prst="rect">
            <a:avLst/>
          </a:prstGeom>
          <a:noFill/>
          <a:ln>
            <a:noFill/>
          </a:ln>
        </p:spPr>
        <p:txBody>
          <a:bodyPr lIns="90000" rIns="90000" tIns="45000" bIns="45000"/>
          <a:p>
            <a:r>
              <a:rPr b="0" lang="en-US" sz="1800" spc="-1" strike="noStrike">
                <a:solidFill>
                  <a:srgbClr val="0000ff"/>
                </a:solidFill>
                <a:uFill>
                  <a:solidFill>
                    <a:srgbClr val="ffffff"/>
                  </a:solidFill>
                </a:uFill>
                <a:latin typeface="Arial"/>
              </a:rPr>
              <a:t>Single power line</a:t>
            </a:r>
            <a:endParaRPr b="0" lang="en-US" sz="1800" spc="-1" strike="noStrike">
              <a:solidFill>
                <a:srgbClr val="0000ff"/>
              </a:solidFill>
              <a:uFill>
                <a:solidFill>
                  <a:srgbClr val="ffffff"/>
                </a:solidFill>
              </a:uFill>
              <a:latin typeface="Arial"/>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TextShape 1"/>
          <p:cNvSpPr txBox="1"/>
          <p:nvPr/>
        </p:nvSpPr>
        <p:spPr>
          <a:xfrm>
            <a:off x="504000" y="216000"/>
            <a:ext cx="9072000" cy="648000"/>
          </a:xfrm>
          <a:prstGeom prst="rect">
            <a:avLst/>
          </a:prstGeom>
          <a:noFill/>
          <a:ln>
            <a:noFill/>
          </a:ln>
        </p:spPr>
        <p:txBody>
          <a:bodyPr lIns="0" rIns="0" tIns="0" bIns="0" anchor="ctr"/>
          <a:p>
            <a:pPr algn="ctr"/>
            <a:r>
              <a:rPr b="1" lang="en-US" sz="3300" spc="-1" strike="noStrike">
                <a:solidFill>
                  <a:srgbClr val="ffffff"/>
                </a:solidFill>
                <a:uFill>
                  <a:solidFill>
                    <a:srgbClr val="ffffff"/>
                  </a:solidFill>
                </a:uFill>
                <a:latin typeface="Arial"/>
              </a:rPr>
              <a:t>Other device designs</a:t>
            </a:r>
            <a:endParaRPr b="1" lang="en-US" sz="3300" spc="-1" strike="noStrike">
              <a:solidFill>
                <a:srgbClr val="ffffff"/>
              </a:solidFill>
              <a:uFill>
                <a:solidFill>
                  <a:srgbClr val="ffffff"/>
                </a:solidFill>
              </a:uFill>
              <a:latin typeface="Arial"/>
            </a:endParaRPr>
          </a:p>
        </p:txBody>
      </p:sp>
      <p:sp>
        <p:nvSpPr>
          <p:cNvPr id="86" name="TextShape 2"/>
          <p:cNvSpPr txBox="1"/>
          <p:nvPr/>
        </p:nvSpPr>
        <p:spPr>
          <a:xfrm>
            <a:off x="504000" y="1368000"/>
            <a:ext cx="3793680" cy="3288240"/>
          </a:xfrm>
          <a:prstGeom prst="rect">
            <a:avLst/>
          </a:prstGeom>
          <a:noFill/>
          <a:ln>
            <a:noFill/>
          </a:ln>
        </p:spPr>
        <p:txBody>
          <a:bodyPr lIns="0" rIns="0" tIns="0" bIns="0">
            <a:normAutofit/>
          </a:bodyPr>
          <a:p>
            <a:pPr marL="432000" indent="-324000">
              <a:spcAft>
                <a:spcPts val="1060"/>
              </a:spcAft>
              <a:buClr>
                <a:srgbClr val="006600"/>
              </a:buClr>
              <a:buSzPct val="45000"/>
              <a:buFont typeface="Wingdings" charset="2"/>
              <a:buChar char=""/>
            </a:pPr>
            <a:r>
              <a:rPr b="0" lang="en-US" sz="2400" spc="-1" strike="noStrike">
                <a:solidFill>
                  <a:srgbClr val="000000"/>
                </a:solidFill>
                <a:uFill>
                  <a:solidFill>
                    <a:srgbClr val="ffffff"/>
                  </a:solidFill>
                </a:uFill>
                <a:latin typeface="Arial"/>
              </a:rPr>
              <a:t>Multiple analog lines, for example for bifasic and trifasic lines, need to switch nodemcu board by arduino nano plus ESP01</a:t>
            </a:r>
            <a:endParaRPr b="0" lang="en-US" sz="2400" spc="-1" strike="noStrike">
              <a:solidFill>
                <a:srgbClr val="000000"/>
              </a:solidFill>
              <a:uFill>
                <a:solidFill>
                  <a:srgbClr val="ffffff"/>
                </a:solidFill>
              </a:uFill>
              <a:latin typeface="Arial"/>
            </a:endParaRPr>
          </a:p>
        </p:txBody>
      </p:sp>
      <p:pic>
        <p:nvPicPr>
          <p:cNvPr id="87" name="" descr=""/>
          <p:cNvPicPr/>
          <p:nvPr/>
        </p:nvPicPr>
        <p:blipFill>
          <a:blip r:embed="rId1"/>
          <a:stretch/>
        </p:blipFill>
        <p:spPr>
          <a:xfrm>
            <a:off x="4691520" y="1127520"/>
            <a:ext cx="5275440" cy="4400640"/>
          </a:xfrm>
          <a:prstGeom prst="rect">
            <a:avLst/>
          </a:prstGeom>
          <a:ln>
            <a:noFill/>
          </a:ln>
        </p:spPr>
      </p:pic>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TextShape 1"/>
          <p:cNvSpPr txBox="1"/>
          <p:nvPr/>
        </p:nvSpPr>
        <p:spPr>
          <a:xfrm>
            <a:off x="504000" y="216000"/>
            <a:ext cx="9072000" cy="648000"/>
          </a:xfrm>
          <a:prstGeom prst="rect">
            <a:avLst/>
          </a:prstGeom>
          <a:noFill/>
          <a:ln>
            <a:noFill/>
          </a:ln>
        </p:spPr>
        <p:txBody>
          <a:bodyPr lIns="0" rIns="0" tIns="0" bIns="0" anchor="ctr"/>
          <a:p>
            <a:pPr algn="ctr"/>
            <a:r>
              <a:rPr b="1" lang="en-US" sz="3300" spc="-1" strike="noStrike">
                <a:solidFill>
                  <a:srgbClr val="ffffff"/>
                </a:solidFill>
                <a:uFill>
                  <a:solidFill>
                    <a:srgbClr val="ffffff"/>
                  </a:solidFill>
                </a:uFill>
                <a:latin typeface="Arial"/>
              </a:rPr>
              <a:t>So here is me with the device used</a:t>
            </a:r>
            <a:endParaRPr b="1" lang="en-US" sz="3300" spc="-1" strike="noStrike">
              <a:solidFill>
                <a:srgbClr val="ffffff"/>
              </a:solidFill>
              <a:uFill>
                <a:solidFill>
                  <a:srgbClr val="ffffff"/>
                </a:solidFill>
              </a:uFill>
              <a:latin typeface="Arial"/>
            </a:endParaRPr>
          </a:p>
        </p:txBody>
      </p:sp>
      <p:pic>
        <p:nvPicPr>
          <p:cNvPr id="89" name="" descr=""/>
          <p:cNvPicPr/>
          <p:nvPr/>
        </p:nvPicPr>
        <p:blipFill>
          <a:blip r:embed="rId1"/>
          <a:stretch/>
        </p:blipFill>
        <p:spPr>
          <a:xfrm>
            <a:off x="123840" y="1022400"/>
            <a:ext cx="8046720" cy="4526280"/>
          </a:xfrm>
          <a:prstGeom prst="rect">
            <a:avLst/>
          </a:prstGeom>
          <a:ln>
            <a:noFill/>
          </a:ln>
        </p:spPr>
      </p:pic>
      <p:sp>
        <p:nvSpPr>
          <p:cNvPr id="90" name="TextShape 2"/>
          <p:cNvSpPr txBox="1"/>
          <p:nvPr/>
        </p:nvSpPr>
        <p:spPr>
          <a:xfrm>
            <a:off x="8229600" y="1097280"/>
            <a:ext cx="1879920" cy="3886560"/>
          </a:xfrm>
          <a:prstGeom prst="rect">
            <a:avLst/>
          </a:prstGeom>
          <a:noFill/>
          <a:ln>
            <a:noFill/>
          </a:ln>
        </p:spPr>
        <p:txBody>
          <a:bodyPr lIns="90000" rIns="90000" tIns="45000" bIns="45000"/>
          <a:p>
            <a:r>
              <a:rPr b="0" lang="en-US" sz="1800" spc="-1" strike="noStrike">
                <a:solidFill>
                  <a:srgbClr val="000000"/>
                </a:solidFill>
                <a:uFill>
                  <a:solidFill>
                    <a:srgbClr val="ffffff"/>
                  </a:solidFill>
                </a:uFill>
                <a:latin typeface="Arial"/>
              </a:rPr>
              <a:t>In the device </a:t>
            </a:r>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used we </a:t>
            </a:r>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considered also</a:t>
            </a:r>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relays (in the </a:t>
            </a:r>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concept we</a:t>
            </a:r>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used low power)</a:t>
            </a:r>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but tested with </a:t>
            </a:r>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solid state relays</a:t>
            </a:r>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So the Hometer</a:t>
            </a:r>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also can control</a:t>
            </a:r>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expense in a</a:t>
            </a:r>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daily or weekly</a:t>
            </a:r>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by switching off</a:t>
            </a:r>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circuits once it</a:t>
            </a:r>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reachs its quota</a:t>
            </a:r>
            <a:endParaRPr b="0" lang="en-US" sz="1800" spc="-1" strike="noStrike">
              <a:solidFill>
                <a:srgbClr val="000000"/>
              </a:solidFill>
              <a:uFill>
                <a:solidFill>
                  <a:srgbClr val="ffffff"/>
                </a:solidFill>
              </a:uFill>
              <a:latin typeface="Arial"/>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TextShape 1"/>
          <p:cNvSpPr txBox="1"/>
          <p:nvPr/>
        </p:nvSpPr>
        <p:spPr>
          <a:xfrm>
            <a:off x="504000" y="216000"/>
            <a:ext cx="9072000" cy="648000"/>
          </a:xfrm>
          <a:prstGeom prst="rect">
            <a:avLst/>
          </a:prstGeom>
          <a:noFill/>
          <a:ln>
            <a:noFill/>
          </a:ln>
        </p:spPr>
        <p:txBody>
          <a:bodyPr lIns="0" rIns="0" tIns="0" bIns="0" anchor="ctr"/>
          <a:p>
            <a:pPr algn="ctr"/>
            <a:r>
              <a:rPr b="1" lang="en-US" sz="3300" spc="-1" strike="noStrike">
                <a:solidFill>
                  <a:srgbClr val="ffffff"/>
                </a:solidFill>
                <a:uFill>
                  <a:solidFill>
                    <a:srgbClr val="ffffff"/>
                  </a:solidFill>
                </a:uFill>
                <a:latin typeface="Arial"/>
              </a:rPr>
              <a:t>Registration of the device</a:t>
            </a:r>
            <a:endParaRPr b="1" lang="en-US" sz="3300" spc="-1" strike="noStrike">
              <a:solidFill>
                <a:srgbClr val="ffffff"/>
              </a:solidFill>
              <a:uFill>
                <a:solidFill>
                  <a:srgbClr val="ffffff"/>
                </a:solidFill>
              </a:uFill>
              <a:latin typeface="Arial"/>
            </a:endParaRPr>
          </a:p>
        </p:txBody>
      </p:sp>
      <p:sp>
        <p:nvSpPr>
          <p:cNvPr id="92" name="TextShape 2"/>
          <p:cNvSpPr txBox="1"/>
          <p:nvPr/>
        </p:nvSpPr>
        <p:spPr>
          <a:xfrm>
            <a:off x="504000" y="1152000"/>
            <a:ext cx="6445440" cy="4242960"/>
          </a:xfrm>
          <a:prstGeom prst="rect">
            <a:avLst/>
          </a:prstGeom>
          <a:noFill/>
          <a:ln>
            <a:noFill/>
          </a:ln>
        </p:spPr>
        <p:txBody>
          <a:bodyPr lIns="0" rIns="0" tIns="0" bIns="0">
            <a:normAutofit/>
          </a:bodyPr>
          <a:p>
            <a:pPr marL="432000" indent="-324000">
              <a:spcAft>
                <a:spcPts val="1060"/>
              </a:spcAft>
              <a:buClr>
                <a:srgbClr val="006600"/>
              </a:buClr>
              <a:buSzPct val="45000"/>
              <a:buFont typeface="Wingdings" charset="2"/>
              <a:buChar char=""/>
            </a:pPr>
            <a:r>
              <a:rPr b="0" lang="en-US" sz="2400" spc="-1" strike="noStrike">
                <a:solidFill>
                  <a:srgbClr val="000000"/>
                </a:solidFill>
                <a:uFill>
                  <a:solidFill>
                    <a:srgbClr val="ffffff"/>
                  </a:solidFill>
                </a:uFill>
                <a:latin typeface="Arial"/>
              </a:rPr>
              <a:t>In order to register the device (both in Watson IoT and in </a:t>
            </a:r>
            <a:r>
              <a:rPr b="0" lang="en-US" sz="2400" spc="-1" strike="noStrike">
                <a:solidFill>
                  <a:srgbClr val="000000"/>
                </a:solidFill>
                <a:uFill>
                  <a:solidFill>
                    <a:srgbClr val="ffffff"/>
                  </a:solidFill>
                </a:uFill>
                <a:latin typeface="Arial"/>
              </a:rPr>
              <a:t>BlockChain) first we need to configure WiFi</a:t>
            </a:r>
            <a:endParaRPr b="0" lang="en-US" sz="2400" spc="-1" strike="noStrike">
              <a:solidFill>
                <a:srgbClr val="000000"/>
              </a:solidFill>
              <a:uFill>
                <a:solidFill>
                  <a:srgbClr val="ffffff"/>
                </a:solidFill>
              </a:uFill>
              <a:latin typeface="Arial"/>
            </a:endParaRPr>
          </a:p>
          <a:p>
            <a:pPr marL="432000" indent="-324000">
              <a:spcAft>
                <a:spcPts val="1060"/>
              </a:spcAft>
              <a:buClr>
                <a:srgbClr val="006600"/>
              </a:buClr>
              <a:buSzPct val="45000"/>
              <a:buFont typeface="Wingdings" charset="2"/>
              <a:buChar char=""/>
            </a:pPr>
            <a:r>
              <a:rPr b="0" lang="en-US" sz="2400" spc="-1" strike="noStrike">
                <a:solidFill>
                  <a:srgbClr val="000000"/>
                </a:solidFill>
                <a:uFill>
                  <a:solidFill>
                    <a:srgbClr val="ffffff"/>
                  </a:solidFill>
                </a:uFill>
                <a:latin typeface="Arial"/>
              </a:rPr>
              <a:t>First the device creates a hotspot on a private network.  The </a:t>
            </a:r>
            <a:r>
              <a:rPr b="0" lang="en-US" sz="2400" spc="-1" strike="noStrike">
                <a:solidFill>
                  <a:srgbClr val="000000"/>
                </a:solidFill>
                <a:uFill>
                  <a:solidFill>
                    <a:srgbClr val="ffffff"/>
                  </a:solidFill>
                </a:uFill>
                <a:latin typeface="Arial"/>
              </a:rPr>
              <a:t>cell phone the connects to this WiFi to 192.168.4.1</a:t>
            </a:r>
            <a:endParaRPr b="0" lang="en-US" sz="2400" spc="-1" strike="noStrike">
              <a:solidFill>
                <a:srgbClr val="000000"/>
              </a:solidFill>
              <a:uFill>
                <a:solidFill>
                  <a:srgbClr val="ffffff"/>
                </a:solidFill>
              </a:uFill>
              <a:latin typeface="Arial"/>
            </a:endParaRPr>
          </a:p>
          <a:p>
            <a:pPr marL="432000" indent="-324000">
              <a:spcAft>
                <a:spcPts val="1060"/>
              </a:spcAft>
              <a:buClr>
                <a:srgbClr val="006600"/>
              </a:buClr>
              <a:buSzPct val="45000"/>
              <a:buFont typeface="Wingdings" charset="2"/>
              <a:buChar char=""/>
            </a:pPr>
            <a:r>
              <a:rPr b="0" lang="en-US" sz="2400" spc="-1" strike="noStrike">
                <a:solidFill>
                  <a:srgbClr val="000000"/>
                </a:solidFill>
                <a:uFill>
                  <a:solidFill>
                    <a:srgbClr val="ffffff"/>
                  </a:solidFill>
                </a:uFill>
                <a:latin typeface="Arial"/>
              </a:rPr>
              <a:t>Then the user registers the SSID for wi-fi.  Can be used mobile </a:t>
            </a:r>
            <a:r>
              <a:rPr b="0" lang="en-US" sz="2400" spc="-1" strike="noStrike">
                <a:solidFill>
                  <a:srgbClr val="000000"/>
                </a:solidFill>
                <a:uFill>
                  <a:solidFill>
                    <a:srgbClr val="ffffff"/>
                  </a:solidFill>
                </a:uFill>
                <a:latin typeface="Arial"/>
              </a:rPr>
              <a:t>phone tethering to connect to internet</a:t>
            </a:r>
            <a:endParaRPr b="0" lang="en-US" sz="2400" spc="-1" strike="noStrike">
              <a:solidFill>
                <a:srgbClr val="000000"/>
              </a:solidFill>
              <a:uFill>
                <a:solidFill>
                  <a:srgbClr val="ffffff"/>
                </a:solidFill>
              </a:uFill>
              <a:latin typeface="Arial"/>
            </a:endParaRPr>
          </a:p>
          <a:p>
            <a:pPr marL="432000" indent="-324000">
              <a:spcAft>
                <a:spcPts val="1060"/>
              </a:spcAft>
              <a:buClr>
                <a:srgbClr val="006600"/>
              </a:buClr>
              <a:buSzPct val="45000"/>
              <a:buFont typeface="Wingdings" charset="2"/>
              <a:buChar char=""/>
            </a:pPr>
            <a:r>
              <a:rPr b="0" lang="en-US" sz="2400" spc="-1" strike="noStrike">
                <a:solidFill>
                  <a:srgbClr val="000000"/>
                </a:solidFill>
                <a:uFill>
                  <a:solidFill>
                    <a:srgbClr val="ffffff"/>
                  </a:solidFill>
                </a:uFill>
                <a:latin typeface="Arial"/>
              </a:rPr>
              <a:t>The ID for device is a combination of device mac-address and </a:t>
            </a:r>
            <a:r>
              <a:rPr b="0" lang="en-US" sz="2400" spc="-1" strike="noStrike">
                <a:solidFill>
                  <a:srgbClr val="000000"/>
                </a:solidFill>
                <a:uFill>
                  <a:solidFill>
                    <a:srgbClr val="ffffff"/>
                  </a:solidFill>
                </a:uFill>
                <a:latin typeface="Arial"/>
              </a:rPr>
              <a:t>the Name (owner ID)</a:t>
            </a:r>
            <a:endParaRPr b="0" lang="en-US" sz="2400" spc="-1" strike="noStrike">
              <a:solidFill>
                <a:srgbClr val="000000"/>
              </a:solidFill>
              <a:uFill>
                <a:solidFill>
                  <a:srgbClr val="ffffff"/>
                </a:solidFill>
              </a:uFill>
              <a:latin typeface="Arial"/>
            </a:endParaRPr>
          </a:p>
          <a:p>
            <a:pPr marL="432000" indent="-324000">
              <a:spcAft>
                <a:spcPts val="1060"/>
              </a:spcAft>
              <a:buClr>
                <a:srgbClr val="006600"/>
              </a:buClr>
              <a:buSzPct val="45000"/>
              <a:buFont typeface="Wingdings" charset="2"/>
              <a:buChar char=""/>
            </a:pPr>
            <a:r>
              <a:rPr b="0" lang="en-US" sz="2400" spc="-1" strike="noStrike">
                <a:solidFill>
                  <a:srgbClr val="000000"/>
                </a:solidFill>
                <a:uFill>
                  <a:solidFill>
                    <a:srgbClr val="ffffff"/>
                  </a:solidFill>
                </a:uFill>
                <a:latin typeface="Arial"/>
              </a:rPr>
              <a:t>The variables measured depends on sensors adapted to </a:t>
            </a:r>
            <a:r>
              <a:rPr b="0" lang="en-US" sz="2400" spc="-1" strike="noStrike">
                <a:solidFill>
                  <a:srgbClr val="000000"/>
                </a:solidFill>
                <a:uFill>
                  <a:solidFill>
                    <a:srgbClr val="ffffff"/>
                  </a:solidFill>
                </a:uFill>
                <a:latin typeface="Arial"/>
              </a:rPr>
              <a:t>device (in the example power, temperature and humidity)</a:t>
            </a:r>
            <a:endParaRPr b="0" lang="en-US" sz="2400" spc="-1" strike="noStrike">
              <a:solidFill>
                <a:srgbClr val="000000"/>
              </a:solidFill>
              <a:uFill>
                <a:solidFill>
                  <a:srgbClr val="ffffff"/>
                </a:solidFill>
              </a:uFill>
              <a:latin typeface="Arial"/>
            </a:endParaRPr>
          </a:p>
        </p:txBody>
      </p:sp>
      <p:pic>
        <p:nvPicPr>
          <p:cNvPr id="93" name="" descr=""/>
          <p:cNvPicPr/>
          <p:nvPr/>
        </p:nvPicPr>
        <p:blipFill>
          <a:blip r:embed="rId1"/>
          <a:stretch/>
        </p:blipFill>
        <p:spPr>
          <a:xfrm>
            <a:off x="7223760" y="1024560"/>
            <a:ext cx="2779200" cy="4570200"/>
          </a:xfrm>
          <a:prstGeom prst="rect">
            <a:avLst/>
          </a:prstGeom>
          <a:ln>
            <a:noFill/>
          </a:ln>
        </p:spPr>
      </p:pic>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TextShape 1"/>
          <p:cNvSpPr txBox="1"/>
          <p:nvPr/>
        </p:nvSpPr>
        <p:spPr>
          <a:xfrm>
            <a:off x="504000" y="215640"/>
            <a:ext cx="9072000" cy="648000"/>
          </a:xfrm>
          <a:prstGeom prst="rect">
            <a:avLst/>
          </a:prstGeom>
          <a:noFill/>
          <a:ln>
            <a:noFill/>
          </a:ln>
        </p:spPr>
        <p:txBody>
          <a:bodyPr lIns="0" rIns="0" tIns="0" bIns="0" anchor="ctr"/>
          <a:p>
            <a:pPr algn="ctr"/>
            <a:r>
              <a:rPr b="1" lang="en-US" sz="2800" spc="-1" strike="noStrike">
                <a:solidFill>
                  <a:srgbClr val="ffffff"/>
                </a:solidFill>
                <a:uFill>
                  <a:solidFill>
                    <a:srgbClr val="ffffff"/>
                  </a:solidFill>
                </a:uFill>
                <a:latin typeface="Arial"/>
              </a:rPr>
              <a:t>Registration on Watson IoT for multiple devices</a:t>
            </a:r>
            <a:endParaRPr b="1" lang="en-US" sz="2800" spc="-1" strike="noStrike">
              <a:solidFill>
                <a:srgbClr val="ffffff"/>
              </a:solidFill>
              <a:uFill>
                <a:solidFill>
                  <a:srgbClr val="ffffff"/>
                </a:solidFill>
              </a:uFill>
              <a:latin typeface="Arial"/>
            </a:endParaRPr>
          </a:p>
        </p:txBody>
      </p:sp>
      <p:pic>
        <p:nvPicPr>
          <p:cNvPr id="95" name="" descr=""/>
          <p:cNvPicPr/>
          <p:nvPr/>
        </p:nvPicPr>
        <p:blipFill>
          <a:blip r:embed="rId1"/>
          <a:stretch/>
        </p:blipFill>
        <p:spPr>
          <a:xfrm>
            <a:off x="69120" y="969840"/>
            <a:ext cx="9974880" cy="4679640"/>
          </a:xfrm>
          <a:prstGeom prst="rect">
            <a:avLst/>
          </a:prstGeom>
          <a:ln>
            <a:noFill/>
          </a:ln>
        </p:spPr>
      </p:pic>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6" name="" descr=""/>
          <p:cNvPicPr/>
          <p:nvPr/>
        </p:nvPicPr>
        <p:blipFill>
          <a:blip r:embed="rId1"/>
          <a:stretch/>
        </p:blipFill>
        <p:spPr>
          <a:xfrm>
            <a:off x="5862960" y="946440"/>
            <a:ext cx="4212000" cy="4270680"/>
          </a:xfrm>
          <a:prstGeom prst="rect">
            <a:avLst/>
          </a:prstGeom>
          <a:ln>
            <a:noFill/>
          </a:ln>
        </p:spPr>
      </p:pic>
      <p:sp>
        <p:nvSpPr>
          <p:cNvPr id="97" name="TextShape 1"/>
          <p:cNvSpPr txBox="1"/>
          <p:nvPr/>
        </p:nvSpPr>
        <p:spPr>
          <a:xfrm>
            <a:off x="504000" y="216000"/>
            <a:ext cx="9072000" cy="648000"/>
          </a:xfrm>
          <a:prstGeom prst="rect">
            <a:avLst/>
          </a:prstGeom>
          <a:noFill/>
          <a:ln>
            <a:noFill/>
          </a:ln>
        </p:spPr>
        <p:txBody>
          <a:bodyPr lIns="0" rIns="0" tIns="0" bIns="0" anchor="ctr"/>
          <a:p>
            <a:pPr algn="ctr"/>
            <a:r>
              <a:rPr b="1" lang="en-US" sz="3300" spc="-1" strike="noStrike">
                <a:solidFill>
                  <a:srgbClr val="ffffff"/>
                </a:solidFill>
                <a:uFill>
                  <a:solidFill>
                    <a:srgbClr val="ffffff"/>
                  </a:solidFill>
                </a:uFill>
                <a:latin typeface="Arial"/>
              </a:rPr>
              <a:t>The personal meter</a:t>
            </a:r>
            <a:endParaRPr b="1" lang="en-US" sz="3300" spc="-1" strike="noStrike">
              <a:solidFill>
                <a:srgbClr val="ffffff"/>
              </a:solidFill>
              <a:uFill>
                <a:solidFill>
                  <a:srgbClr val="ffffff"/>
                </a:solidFill>
              </a:uFill>
              <a:latin typeface="Arial"/>
            </a:endParaRPr>
          </a:p>
        </p:txBody>
      </p:sp>
      <p:pic>
        <p:nvPicPr>
          <p:cNvPr id="98" name="" descr=""/>
          <p:cNvPicPr/>
          <p:nvPr/>
        </p:nvPicPr>
        <p:blipFill>
          <a:blip r:embed="rId2"/>
          <a:stretch/>
        </p:blipFill>
        <p:spPr>
          <a:xfrm>
            <a:off x="0" y="941400"/>
            <a:ext cx="7315200" cy="4740480"/>
          </a:xfrm>
          <a:prstGeom prst="rect">
            <a:avLst/>
          </a:prstGeom>
          <a:ln>
            <a:noFill/>
          </a:ln>
        </p:spPr>
      </p:pic>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TextShape 1"/>
          <p:cNvSpPr txBox="1"/>
          <p:nvPr/>
        </p:nvSpPr>
        <p:spPr>
          <a:xfrm>
            <a:off x="504000" y="216000"/>
            <a:ext cx="9072000" cy="648000"/>
          </a:xfrm>
          <a:prstGeom prst="rect">
            <a:avLst/>
          </a:prstGeom>
          <a:noFill/>
          <a:ln>
            <a:noFill/>
          </a:ln>
        </p:spPr>
        <p:txBody>
          <a:bodyPr lIns="0" rIns="0" tIns="0" bIns="0" anchor="ctr"/>
          <a:p>
            <a:pPr algn="ctr"/>
            <a:r>
              <a:rPr b="1" lang="en-US" sz="3300" spc="-1" strike="noStrike">
                <a:solidFill>
                  <a:srgbClr val="ffffff"/>
                </a:solidFill>
                <a:uFill>
                  <a:solidFill>
                    <a:srgbClr val="ffffff"/>
                  </a:solidFill>
                </a:uFill>
                <a:latin typeface="Arial"/>
              </a:rPr>
              <a:t>Next steps</a:t>
            </a:r>
            <a:endParaRPr b="1" lang="en-US" sz="3300" spc="-1" strike="noStrike">
              <a:solidFill>
                <a:srgbClr val="ffffff"/>
              </a:solidFill>
              <a:uFill>
                <a:solidFill>
                  <a:srgbClr val="ffffff"/>
                </a:solidFill>
              </a:uFill>
              <a:latin typeface="Arial"/>
            </a:endParaRPr>
          </a:p>
        </p:txBody>
      </p:sp>
      <p:sp>
        <p:nvSpPr>
          <p:cNvPr id="100" name="CustomShape 2"/>
          <p:cNvSpPr/>
          <p:nvPr/>
        </p:nvSpPr>
        <p:spPr>
          <a:xfrm>
            <a:off x="274320" y="1371600"/>
            <a:ext cx="2286000" cy="3291840"/>
          </a:xfrm>
          <a:prstGeom prst="cube">
            <a:avLst>
              <a:gd name="adj" fmla="val 7805"/>
            </a:avLst>
          </a:prstGeom>
          <a:solidFill>
            <a:srgbClr val="d6d581"/>
          </a:solidFill>
          <a:ln>
            <a:solidFill>
              <a:srgbClr val="808080"/>
            </a:solidFill>
          </a:ln>
        </p:spPr>
        <p:style>
          <a:lnRef idx="0"/>
          <a:fillRef idx="0"/>
          <a:effectRef idx="0"/>
          <a:fontRef idx="minor"/>
        </p:style>
        <p:txBody>
          <a:bodyPr wrap="none" lIns="90000" rIns="90000" tIns="45000" bIns="45000" anchor="ctr"/>
          <a:p>
            <a:r>
              <a:rPr b="0" lang="en-US" sz="1800" spc="-1" strike="noStrike">
                <a:solidFill>
                  <a:srgbClr val="000000"/>
                </a:solidFill>
                <a:uFill>
                  <a:solidFill>
                    <a:srgbClr val="ffffff"/>
                  </a:solidFill>
                </a:uFill>
                <a:latin typeface="Arial"/>
              </a:rPr>
              <a:t>Develop additional </a:t>
            </a:r>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capabilities for </a:t>
            </a:r>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Hometer IoT device</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US" sz="1300" spc="-1" strike="noStrike">
                <a:solidFill>
                  <a:srgbClr val="0000ff"/>
                </a:solidFill>
                <a:uFill>
                  <a:solidFill>
                    <a:srgbClr val="ffffff"/>
                  </a:solidFill>
                </a:uFill>
                <a:latin typeface="Arial"/>
              </a:rPr>
              <a:t>Energy remote control</a:t>
            </a:r>
            <a:endParaRPr b="0" lang="en-US" sz="13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US" sz="1300" spc="-1" strike="noStrike">
                <a:solidFill>
                  <a:srgbClr val="0000ff"/>
                </a:solidFill>
                <a:uFill>
                  <a:solidFill>
                    <a:srgbClr val="ffffff"/>
                  </a:solidFill>
                </a:uFill>
                <a:latin typeface="Arial"/>
              </a:rPr>
              <a:t>Device mesh network</a:t>
            </a:r>
            <a:endParaRPr b="0" lang="en-US" sz="1300" spc="-1" strike="noStrike">
              <a:solidFill>
                <a:srgbClr val="000000"/>
              </a:solidFill>
              <a:uFill>
                <a:solidFill>
                  <a:srgbClr val="ffffff"/>
                </a:solidFill>
              </a:uFill>
              <a:latin typeface="Arial"/>
            </a:endParaRPr>
          </a:p>
          <a:p>
            <a:endParaRPr b="0" lang="en-US" sz="1300" spc="-1" strike="noStrike">
              <a:solidFill>
                <a:srgbClr val="000000"/>
              </a:solidFill>
              <a:uFill>
                <a:solidFill>
                  <a:srgbClr val="ffffff"/>
                </a:solidFill>
              </a:uFill>
              <a:latin typeface="Arial"/>
            </a:endParaRPr>
          </a:p>
        </p:txBody>
      </p:sp>
      <p:sp>
        <p:nvSpPr>
          <p:cNvPr id="101" name="CustomShape 3"/>
          <p:cNvSpPr/>
          <p:nvPr/>
        </p:nvSpPr>
        <p:spPr>
          <a:xfrm>
            <a:off x="4900680" y="1371600"/>
            <a:ext cx="2286000" cy="3291840"/>
          </a:xfrm>
          <a:prstGeom prst="cube">
            <a:avLst>
              <a:gd name="adj" fmla="val 7805"/>
            </a:avLst>
          </a:prstGeom>
          <a:solidFill>
            <a:srgbClr val="6fd6a2"/>
          </a:solidFill>
          <a:ln>
            <a:solidFill>
              <a:srgbClr val="808080"/>
            </a:solidFill>
          </a:ln>
        </p:spPr>
        <p:style>
          <a:lnRef idx="0"/>
          <a:fillRef idx="0"/>
          <a:effectRef idx="0"/>
          <a:fontRef idx="minor"/>
        </p:style>
        <p:txBody>
          <a:bodyPr wrap="none" lIns="90000" rIns="90000" tIns="45000" bIns="45000" anchor="ctr"/>
          <a:p>
            <a:r>
              <a:rPr b="0" lang="en-US" sz="1800" spc="-1" strike="noStrike">
                <a:solidFill>
                  <a:srgbClr val="000000"/>
                </a:solidFill>
                <a:uFill>
                  <a:solidFill>
                    <a:srgbClr val="ffffff"/>
                  </a:solidFill>
                </a:uFill>
                <a:latin typeface="Arial"/>
              </a:rPr>
              <a:t>Integrate CO2 </a:t>
            </a:r>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equivalencies to </a:t>
            </a:r>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the carbon footprint</a:t>
            </a:r>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network</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US" sz="1300" spc="-1" strike="noStrike">
                <a:solidFill>
                  <a:srgbClr val="0000ff"/>
                </a:solidFill>
                <a:uFill>
                  <a:solidFill>
                    <a:srgbClr val="ffffff"/>
                  </a:solidFill>
                </a:uFill>
                <a:latin typeface="Arial"/>
              </a:rPr>
              <a:t>Sources from energy </a:t>
            </a:r>
            <a:endParaRPr b="0" lang="en-US" sz="13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US" sz="1300" spc="-1" strike="noStrike">
                <a:solidFill>
                  <a:srgbClr val="0000ff"/>
                </a:solidFill>
                <a:uFill>
                  <a:solidFill>
                    <a:srgbClr val="ffffff"/>
                  </a:solidFill>
                </a:uFill>
                <a:latin typeface="Arial"/>
              </a:rPr>
              <a:t>companies and operation</a:t>
            </a:r>
            <a:endParaRPr b="0" lang="en-US" sz="13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US" sz="1300" spc="-1" strike="noStrike">
                <a:solidFill>
                  <a:srgbClr val="0000ff"/>
                </a:solidFill>
                <a:uFill>
                  <a:solidFill>
                    <a:srgbClr val="ffffff"/>
                  </a:solidFill>
                </a:uFill>
                <a:latin typeface="Arial"/>
              </a:rPr>
              <a:t>scheduling (operation </a:t>
            </a:r>
            <a:endParaRPr b="0" lang="en-US" sz="13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US" sz="1300" spc="-1" strike="noStrike">
                <a:solidFill>
                  <a:srgbClr val="0000ff"/>
                </a:solidFill>
                <a:uFill>
                  <a:solidFill>
                    <a:srgbClr val="ffffff"/>
                  </a:solidFill>
                </a:uFill>
                <a:latin typeface="Arial"/>
              </a:rPr>
              <a:t>of coal and natural gas </a:t>
            </a:r>
            <a:endParaRPr b="0" lang="en-US" sz="13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US" sz="1300" spc="-1" strike="noStrike">
                <a:solidFill>
                  <a:srgbClr val="0000ff"/>
                </a:solidFill>
                <a:uFill>
                  <a:solidFill>
                    <a:srgbClr val="ffffff"/>
                  </a:solidFill>
                </a:uFill>
                <a:latin typeface="Arial"/>
              </a:rPr>
              <a:t>power plants)</a:t>
            </a:r>
            <a:endParaRPr b="0" lang="en-US" sz="13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US" sz="1300" spc="-1" strike="noStrike">
                <a:solidFill>
                  <a:srgbClr val="0000ff"/>
                </a:solidFill>
                <a:uFill>
                  <a:solidFill>
                    <a:srgbClr val="ffffff"/>
                  </a:solidFill>
                </a:uFill>
                <a:latin typeface="Arial"/>
              </a:rPr>
              <a:t>Real consumption for </a:t>
            </a:r>
            <a:endParaRPr b="0" lang="en-US" sz="13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US" sz="1300" spc="-1" strike="noStrike">
                <a:solidFill>
                  <a:srgbClr val="0000ff"/>
                </a:solidFill>
                <a:uFill>
                  <a:solidFill>
                    <a:srgbClr val="ffffff"/>
                  </a:solidFill>
                </a:uFill>
                <a:latin typeface="Arial"/>
              </a:rPr>
              <a:t>home appliances</a:t>
            </a:r>
            <a:endParaRPr b="0" lang="en-US" sz="1300" spc="-1" strike="noStrike">
              <a:solidFill>
                <a:srgbClr val="000000"/>
              </a:solidFill>
              <a:uFill>
                <a:solidFill>
                  <a:srgbClr val="ffffff"/>
                </a:solidFill>
              </a:uFill>
              <a:latin typeface="Arial"/>
            </a:endParaRPr>
          </a:p>
          <a:p>
            <a:endParaRPr b="0" lang="en-US" sz="1300" spc="-1" strike="noStrike">
              <a:solidFill>
                <a:srgbClr val="000000"/>
              </a:solidFill>
              <a:uFill>
                <a:solidFill>
                  <a:srgbClr val="ffffff"/>
                </a:solidFill>
              </a:uFill>
              <a:latin typeface="Arial"/>
            </a:endParaRPr>
          </a:p>
        </p:txBody>
      </p:sp>
      <p:sp>
        <p:nvSpPr>
          <p:cNvPr id="102" name="CustomShape 4"/>
          <p:cNvSpPr/>
          <p:nvPr/>
        </p:nvSpPr>
        <p:spPr>
          <a:xfrm>
            <a:off x="7187040" y="1371600"/>
            <a:ext cx="2286000" cy="3291840"/>
          </a:xfrm>
          <a:prstGeom prst="cube">
            <a:avLst>
              <a:gd name="adj" fmla="val 7805"/>
            </a:avLst>
          </a:prstGeom>
          <a:solidFill>
            <a:srgbClr val="7fff00"/>
          </a:solidFill>
          <a:ln>
            <a:solidFill>
              <a:srgbClr val="808080"/>
            </a:solidFill>
          </a:ln>
        </p:spPr>
        <p:style>
          <a:lnRef idx="0"/>
          <a:fillRef idx="0"/>
          <a:effectRef idx="0"/>
          <a:fontRef idx="minor"/>
        </p:style>
        <p:txBody>
          <a:bodyPr wrap="none" lIns="90000" rIns="90000" tIns="45000" bIns="45000" anchor="ctr"/>
          <a:p>
            <a:r>
              <a:rPr b="0" lang="en-US" sz="1800" spc="-1" strike="noStrike">
                <a:solidFill>
                  <a:srgbClr val="000000"/>
                </a:solidFill>
                <a:uFill>
                  <a:solidFill>
                    <a:srgbClr val="ffffff"/>
                  </a:solidFill>
                </a:uFill>
                <a:latin typeface="Arial"/>
              </a:rPr>
              <a:t>Funding for financial</a:t>
            </a:r>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compensation of </a:t>
            </a:r>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CO2 contribution</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US" sz="1300" spc="-1" strike="noStrike">
                <a:solidFill>
                  <a:srgbClr val="0000ff"/>
                </a:solidFill>
                <a:uFill>
                  <a:solidFill>
                    <a:srgbClr val="ffffff"/>
                  </a:solidFill>
                </a:uFill>
                <a:latin typeface="Arial"/>
              </a:rPr>
              <a:t>Sources from energy </a:t>
            </a:r>
            <a:endParaRPr b="0" lang="en-US" sz="13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US" sz="1300" spc="-1" strike="noStrike">
                <a:solidFill>
                  <a:srgbClr val="0000ff"/>
                </a:solidFill>
                <a:uFill>
                  <a:solidFill>
                    <a:srgbClr val="ffffff"/>
                  </a:solidFill>
                </a:uFill>
                <a:latin typeface="Arial"/>
              </a:rPr>
              <a:t>companies and operation</a:t>
            </a:r>
            <a:endParaRPr b="0" lang="en-US" sz="13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US" sz="1300" spc="-1" strike="noStrike">
                <a:solidFill>
                  <a:srgbClr val="0000ff"/>
                </a:solidFill>
                <a:uFill>
                  <a:solidFill>
                    <a:srgbClr val="ffffff"/>
                  </a:solidFill>
                </a:uFill>
                <a:latin typeface="Arial"/>
              </a:rPr>
              <a:t>scheduling (operation </a:t>
            </a:r>
            <a:endParaRPr b="0" lang="en-US" sz="13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US" sz="1300" spc="-1" strike="noStrike">
                <a:solidFill>
                  <a:srgbClr val="0000ff"/>
                </a:solidFill>
                <a:uFill>
                  <a:solidFill>
                    <a:srgbClr val="ffffff"/>
                  </a:solidFill>
                </a:uFill>
                <a:latin typeface="Arial"/>
              </a:rPr>
              <a:t>of coal and natural gas </a:t>
            </a:r>
            <a:endParaRPr b="0" lang="en-US" sz="13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US" sz="1300" spc="-1" strike="noStrike">
                <a:solidFill>
                  <a:srgbClr val="0000ff"/>
                </a:solidFill>
                <a:uFill>
                  <a:solidFill>
                    <a:srgbClr val="ffffff"/>
                  </a:solidFill>
                </a:uFill>
                <a:latin typeface="Arial"/>
              </a:rPr>
              <a:t>power plants)</a:t>
            </a:r>
            <a:endParaRPr b="0" lang="en-US" sz="13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US" sz="1300" spc="-1" strike="noStrike">
                <a:solidFill>
                  <a:srgbClr val="0000ff"/>
                </a:solidFill>
                <a:uFill>
                  <a:solidFill>
                    <a:srgbClr val="ffffff"/>
                  </a:solidFill>
                </a:uFill>
                <a:latin typeface="Arial"/>
              </a:rPr>
              <a:t>Real consumption for </a:t>
            </a:r>
            <a:endParaRPr b="0" lang="en-US" sz="13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US" sz="1300" spc="-1" strike="noStrike">
                <a:solidFill>
                  <a:srgbClr val="0000ff"/>
                </a:solidFill>
                <a:uFill>
                  <a:solidFill>
                    <a:srgbClr val="ffffff"/>
                  </a:solidFill>
                </a:uFill>
                <a:latin typeface="Arial"/>
              </a:rPr>
              <a:t>home appliances</a:t>
            </a:r>
            <a:endParaRPr b="0" lang="en-US" sz="1300" spc="-1" strike="noStrike">
              <a:solidFill>
                <a:srgbClr val="000000"/>
              </a:solidFill>
              <a:uFill>
                <a:solidFill>
                  <a:srgbClr val="ffffff"/>
                </a:solidFill>
              </a:uFill>
              <a:latin typeface="Arial"/>
            </a:endParaRPr>
          </a:p>
          <a:p>
            <a:endParaRPr b="0" lang="en-US" sz="1300" spc="-1" strike="noStrike">
              <a:solidFill>
                <a:srgbClr val="000000"/>
              </a:solidFill>
              <a:uFill>
                <a:solidFill>
                  <a:srgbClr val="ffffff"/>
                </a:solidFill>
              </a:uFill>
              <a:latin typeface="Arial"/>
            </a:endParaRPr>
          </a:p>
        </p:txBody>
      </p:sp>
      <p:sp>
        <p:nvSpPr>
          <p:cNvPr id="103" name="CustomShape 5"/>
          <p:cNvSpPr/>
          <p:nvPr/>
        </p:nvSpPr>
        <p:spPr>
          <a:xfrm>
            <a:off x="2578680" y="1371960"/>
            <a:ext cx="2286000" cy="3291840"/>
          </a:xfrm>
          <a:prstGeom prst="cube">
            <a:avLst>
              <a:gd name="adj" fmla="val 7805"/>
            </a:avLst>
          </a:prstGeom>
          <a:solidFill>
            <a:srgbClr val="d8d844"/>
          </a:solidFill>
          <a:ln>
            <a:solidFill>
              <a:srgbClr val="808080"/>
            </a:solidFill>
          </a:ln>
        </p:spPr>
        <p:style>
          <a:lnRef idx="0"/>
          <a:fillRef idx="0"/>
          <a:effectRef idx="0"/>
          <a:fontRef idx="minor"/>
        </p:style>
        <p:txBody>
          <a:bodyPr wrap="none" lIns="90000" rIns="90000" tIns="45000" bIns="45000" anchor="ctr"/>
          <a:p>
            <a:r>
              <a:rPr b="0" lang="en-US" sz="1800" spc="-1" strike="noStrike">
                <a:solidFill>
                  <a:srgbClr val="000000"/>
                </a:solidFill>
                <a:uFill>
                  <a:solidFill>
                    <a:srgbClr val="ffffff"/>
                  </a:solidFill>
                </a:uFill>
                <a:latin typeface="Arial"/>
              </a:rPr>
              <a:t>Develop additional </a:t>
            </a:r>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capabilities for </a:t>
            </a:r>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Cloud app</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US" sz="1300" spc="-1" strike="noStrike">
                <a:solidFill>
                  <a:srgbClr val="0000ff"/>
                </a:solidFill>
                <a:uFill>
                  <a:solidFill>
                    <a:srgbClr val="ffffff"/>
                  </a:solidFill>
                </a:uFill>
                <a:latin typeface="Arial"/>
              </a:rPr>
              <a:t>Historical decrease of </a:t>
            </a:r>
            <a:endParaRPr b="0" lang="en-US" sz="13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US" sz="1300" spc="-1" strike="noStrike">
                <a:solidFill>
                  <a:srgbClr val="0000ff"/>
                </a:solidFill>
                <a:uFill>
                  <a:solidFill>
                    <a:srgbClr val="ffffff"/>
                  </a:solidFill>
                </a:uFill>
                <a:latin typeface="Arial"/>
              </a:rPr>
              <a:t>consumption</a:t>
            </a:r>
            <a:endParaRPr b="0" lang="en-US" sz="13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US" sz="1300" spc="-1" strike="noStrike">
                <a:solidFill>
                  <a:srgbClr val="0000ff"/>
                </a:solidFill>
                <a:uFill>
                  <a:solidFill>
                    <a:srgbClr val="ffffff"/>
                  </a:solidFill>
                </a:uFill>
                <a:latin typeface="Arial"/>
              </a:rPr>
              <a:t>Energy efficiency in </a:t>
            </a:r>
            <a:endParaRPr b="0" lang="en-US" sz="13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US" sz="1300" spc="-1" strike="noStrike">
                <a:solidFill>
                  <a:srgbClr val="0000ff"/>
                </a:solidFill>
                <a:uFill>
                  <a:solidFill>
                    <a:srgbClr val="ffffff"/>
                  </a:solidFill>
                </a:uFill>
                <a:latin typeface="Arial"/>
              </a:rPr>
              <a:t>correlation with hourly </a:t>
            </a:r>
            <a:endParaRPr b="0" lang="en-US" sz="13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US" sz="1300" spc="-1" strike="noStrike">
                <a:solidFill>
                  <a:srgbClr val="0000ff"/>
                </a:solidFill>
                <a:uFill>
                  <a:solidFill>
                    <a:srgbClr val="ffffff"/>
                  </a:solidFill>
                </a:uFill>
                <a:latin typeface="Arial"/>
              </a:rPr>
              <a:t>power and water costs</a:t>
            </a:r>
            <a:endParaRPr b="0" lang="en-US" sz="1300" spc="-1" strike="noStrike">
              <a:solidFill>
                <a:srgbClr val="000000"/>
              </a:solidFill>
              <a:uFill>
                <a:solidFill>
                  <a:srgbClr val="ffffff"/>
                </a:solidFill>
              </a:uFill>
              <a:latin typeface="Arial"/>
            </a:endParaRPr>
          </a:p>
          <a:p>
            <a:endParaRPr b="0" lang="en-US" sz="1300" spc="-1" strike="noStrike">
              <a:solidFill>
                <a:srgbClr val="000000"/>
              </a:solidFill>
              <a:uFill>
                <a:solidFill>
                  <a:srgbClr val="ffffff"/>
                </a:solidFill>
              </a:uFill>
              <a:latin typeface="Arial"/>
            </a:endParaRPr>
          </a:p>
        </p:txBody>
      </p:sp>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 name="TextShape 1"/>
          <p:cNvSpPr txBox="1"/>
          <p:nvPr/>
        </p:nvSpPr>
        <p:spPr>
          <a:xfrm>
            <a:off x="504000" y="216000"/>
            <a:ext cx="9072000" cy="648000"/>
          </a:xfrm>
          <a:prstGeom prst="rect">
            <a:avLst/>
          </a:prstGeom>
          <a:noFill/>
          <a:ln>
            <a:noFill/>
          </a:ln>
        </p:spPr>
        <p:txBody>
          <a:bodyPr lIns="0" rIns="0" tIns="0" bIns="0" anchor="ctr"/>
          <a:p>
            <a:pPr algn="ctr"/>
            <a:r>
              <a:rPr b="1" lang="en-US" sz="3300" spc="-1" strike="noStrike">
                <a:solidFill>
                  <a:srgbClr val="ffffff"/>
                </a:solidFill>
                <a:uFill>
                  <a:solidFill>
                    <a:srgbClr val="ffffff"/>
                  </a:solidFill>
                </a:uFill>
                <a:latin typeface="Arial"/>
              </a:rPr>
              <a:t>Impact of climate change</a:t>
            </a:r>
            <a:endParaRPr b="1" lang="en-US" sz="3300" spc="-1" strike="noStrike">
              <a:solidFill>
                <a:srgbClr val="ffffff"/>
              </a:solidFill>
              <a:uFill>
                <a:solidFill>
                  <a:srgbClr val="ffffff"/>
                </a:solidFill>
              </a:uFill>
              <a:latin typeface="Arial"/>
            </a:endParaRPr>
          </a:p>
        </p:txBody>
      </p:sp>
      <p:sp>
        <p:nvSpPr>
          <p:cNvPr id="44" name="TextShape 2"/>
          <p:cNvSpPr txBox="1"/>
          <p:nvPr/>
        </p:nvSpPr>
        <p:spPr>
          <a:xfrm>
            <a:off x="504000" y="1368000"/>
            <a:ext cx="4342320" cy="3478320"/>
          </a:xfrm>
          <a:prstGeom prst="rect">
            <a:avLst/>
          </a:prstGeom>
          <a:noFill/>
          <a:ln>
            <a:noFill/>
          </a:ln>
        </p:spPr>
        <p:txBody>
          <a:bodyPr lIns="0" rIns="0" tIns="0" bIns="0">
            <a:normAutofit/>
          </a:bodyPr>
          <a:p>
            <a:pPr marL="432000" indent="-324000">
              <a:spcAft>
                <a:spcPts val="1060"/>
              </a:spcAft>
              <a:buClr>
                <a:srgbClr val="006600"/>
              </a:buClr>
              <a:buSzPct val="45000"/>
              <a:buFont typeface="Wingdings" charset="2"/>
              <a:buChar char=""/>
            </a:pPr>
            <a:r>
              <a:rPr b="0" lang="en-US" sz="2400" spc="-1" strike="noStrike">
                <a:solidFill>
                  <a:srgbClr val="000000"/>
                </a:solidFill>
                <a:uFill>
                  <a:solidFill>
                    <a:srgbClr val="ffffff"/>
                  </a:solidFill>
                </a:uFill>
                <a:latin typeface="Arial"/>
              </a:rPr>
              <a:t>Climate change forces migration in Latin America, as this is one of the regions more vulnerable to natural disasters and climate change:</a:t>
            </a:r>
            <a:endParaRPr b="0" lang="en-US" sz="2400" spc="-1" strike="noStrike">
              <a:solidFill>
                <a:srgbClr val="000000"/>
              </a:solidFill>
              <a:uFill>
                <a:solidFill>
                  <a:srgbClr val="ffffff"/>
                </a:solidFill>
              </a:uFill>
              <a:latin typeface="Arial"/>
            </a:endParaRPr>
          </a:p>
          <a:p>
            <a:pPr marL="432000" indent="-324000">
              <a:spcAft>
                <a:spcPts val="1060"/>
              </a:spcAft>
              <a:buClr>
                <a:srgbClr val="006600"/>
              </a:buClr>
              <a:buSzPct val="45000"/>
              <a:buFont typeface="Wingdings" charset="2"/>
              <a:buChar char=""/>
            </a:pPr>
            <a:r>
              <a:rPr b="0" lang="en-US" sz="2400" spc="-1" strike="noStrike">
                <a:solidFill>
                  <a:srgbClr val="000000"/>
                </a:solidFill>
                <a:uFill>
                  <a:solidFill>
                    <a:srgbClr val="ffffff"/>
                  </a:solidFill>
                </a:uFill>
                <a:latin typeface="Arial"/>
              </a:rPr>
              <a:t>Drought, floods have left more than 20 millon people displaced</a:t>
            </a:r>
            <a:endParaRPr b="0" lang="en-US" sz="2400" spc="-1" strike="noStrike">
              <a:solidFill>
                <a:srgbClr val="000000"/>
              </a:solidFill>
              <a:uFill>
                <a:solidFill>
                  <a:srgbClr val="ffffff"/>
                </a:solidFill>
              </a:uFill>
              <a:latin typeface="Arial"/>
            </a:endParaRPr>
          </a:p>
          <a:p>
            <a:pPr marL="432000" indent="-324000">
              <a:spcAft>
                <a:spcPts val="1060"/>
              </a:spcAft>
              <a:buClr>
                <a:srgbClr val="006600"/>
              </a:buClr>
              <a:buSzPct val="45000"/>
              <a:buFont typeface="Wingdings" charset="2"/>
              <a:buChar char=""/>
            </a:pPr>
            <a:r>
              <a:rPr b="0" lang="en-US" sz="2400" spc="-1" strike="noStrike">
                <a:solidFill>
                  <a:srgbClr val="000000"/>
                </a:solidFill>
                <a:uFill>
                  <a:solidFill>
                    <a:srgbClr val="ffffff"/>
                  </a:solidFill>
                </a:uFill>
                <a:latin typeface="Arial"/>
              </a:rPr>
              <a:t>According UN climate change is more lethal than Covid</a:t>
            </a:r>
            <a:endParaRPr b="0" lang="en-US" sz="2400" spc="-1" strike="noStrike">
              <a:solidFill>
                <a:srgbClr val="000000"/>
              </a:solidFill>
              <a:uFill>
                <a:solidFill>
                  <a:srgbClr val="ffffff"/>
                </a:solidFill>
              </a:uFill>
              <a:latin typeface="Arial"/>
            </a:endParaRPr>
          </a:p>
        </p:txBody>
      </p:sp>
      <p:pic>
        <p:nvPicPr>
          <p:cNvPr id="45" name="" descr=""/>
          <p:cNvPicPr/>
          <p:nvPr/>
        </p:nvPicPr>
        <p:blipFill>
          <a:blip r:embed="rId1"/>
          <a:stretch/>
        </p:blipFill>
        <p:spPr>
          <a:xfrm>
            <a:off x="4865760" y="1038600"/>
            <a:ext cx="5142240" cy="4595040"/>
          </a:xfrm>
          <a:prstGeom prst="rect">
            <a:avLst/>
          </a:prstGeom>
          <a:ln>
            <a:noFill/>
          </a:ln>
        </p:spPr>
      </p:pic>
      <p:sp>
        <p:nvSpPr>
          <p:cNvPr id="46" name="TextShape 3"/>
          <p:cNvSpPr txBox="1"/>
          <p:nvPr/>
        </p:nvSpPr>
        <p:spPr>
          <a:xfrm>
            <a:off x="880920" y="5120640"/>
            <a:ext cx="3960360" cy="271800"/>
          </a:xfrm>
          <a:prstGeom prst="rect">
            <a:avLst/>
          </a:prstGeom>
          <a:noFill/>
          <a:ln>
            <a:noFill/>
          </a:ln>
        </p:spPr>
        <p:txBody>
          <a:bodyPr lIns="90000" rIns="90000" tIns="45000" bIns="45000"/>
          <a:p>
            <a:r>
              <a:rPr b="0" i="1" lang="en-US" sz="1300" spc="-1" strike="noStrike">
                <a:solidFill>
                  <a:srgbClr val="000000"/>
                </a:solidFill>
                <a:uFill>
                  <a:solidFill>
                    <a:srgbClr val="ffffff"/>
                  </a:solidFill>
                </a:uFill>
                <a:latin typeface="Arial"/>
              </a:rPr>
              <a:t>*Variations in rain volume in Colombia in 1976-2005</a:t>
            </a:r>
            <a:endParaRPr b="0" i="1" lang="en-US" sz="1300" spc="-1" strike="noStrike">
              <a:solidFill>
                <a:srgbClr val="000000"/>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 name="" descr=""/>
          <p:cNvPicPr/>
          <p:nvPr/>
        </p:nvPicPr>
        <p:blipFill>
          <a:blip r:embed="rId1"/>
          <a:stretch/>
        </p:blipFill>
        <p:spPr>
          <a:xfrm>
            <a:off x="-7200" y="956160"/>
            <a:ext cx="10065600" cy="4713840"/>
          </a:xfrm>
          <a:prstGeom prst="rect">
            <a:avLst/>
          </a:prstGeom>
          <a:ln>
            <a:noFill/>
          </a:ln>
        </p:spPr>
      </p:pic>
      <p:sp>
        <p:nvSpPr>
          <p:cNvPr id="48" name="TextShape 1"/>
          <p:cNvSpPr txBox="1"/>
          <p:nvPr/>
        </p:nvSpPr>
        <p:spPr>
          <a:xfrm>
            <a:off x="504000" y="216000"/>
            <a:ext cx="9072000" cy="648000"/>
          </a:xfrm>
          <a:prstGeom prst="rect">
            <a:avLst/>
          </a:prstGeom>
          <a:noFill/>
          <a:ln>
            <a:noFill/>
          </a:ln>
        </p:spPr>
        <p:txBody>
          <a:bodyPr lIns="0" rIns="0" tIns="0" bIns="0" anchor="ctr"/>
          <a:p>
            <a:pPr algn="ctr"/>
            <a:r>
              <a:rPr b="1" lang="en-US" sz="3300" spc="-1" strike="noStrike">
                <a:solidFill>
                  <a:srgbClr val="ffffff"/>
                </a:solidFill>
                <a:uFill>
                  <a:solidFill>
                    <a:srgbClr val="ffffff"/>
                  </a:solidFill>
                </a:uFill>
                <a:latin typeface="Arial"/>
              </a:rPr>
              <a:t>Carbon Footprint</a:t>
            </a:r>
            <a:endParaRPr b="1" lang="en-US" sz="3300" spc="-1" strike="noStrike">
              <a:solidFill>
                <a:srgbClr val="ffffff"/>
              </a:solidFill>
              <a:uFill>
                <a:solidFill>
                  <a:srgbClr val="ffffff"/>
                </a:solidFill>
              </a:uFill>
              <a:latin typeface="Arial"/>
            </a:endParaRPr>
          </a:p>
        </p:txBody>
      </p:sp>
      <p:sp>
        <p:nvSpPr>
          <p:cNvPr id="49" name="TextShape 2"/>
          <p:cNvSpPr txBox="1"/>
          <p:nvPr/>
        </p:nvSpPr>
        <p:spPr>
          <a:xfrm>
            <a:off x="504000" y="923400"/>
            <a:ext cx="9072000" cy="4177800"/>
          </a:xfrm>
          <a:prstGeom prst="rect">
            <a:avLst/>
          </a:prstGeom>
          <a:noFill/>
          <a:ln>
            <a:noFill/>
          </a:ln>
        </p:spPr>
        <p:txBody>
          <a:bodyPr lIns="0" rIns="0" tIns="0" bIns="0" anchor="ctr"/>
          <a:p>
            <a:r>
              <a:rPr b="0" lang="en-US" sz="2800" spc="-1" strike="noStrike">
                <a:solidFill>
                  <a:srgbClr val="000000"/>
                </a:solidFill>
                <a:uFill>
                  <a:solidFill>
                    <a:srgbClr val="ffffff"/>
                  </a:solidFill>
                </a:uFill>
                <a:latin typeface="Arial"/>
              </a:rPr>
              <a:t>So, how can we help to reduce it?</a:t>
            </a:r>
            <a:endParaRPr b="0" lang="en-US" sz="2800" spc="-1" strike="noStrike">
              <a:solidFill>
                <a:srgbClr val="000000"/>
              </a:solidFill>
              <a:uFill>
                <a:solidFill>
                  <a:srgbClr val="ffffff"/>
                </a:solidFill>
              </a:uFill>
              <a:latin typeface="Arial"/>
            </a:endParaRPr>
          </a:p>
          <a:p>
            <a:endParaRPr b="0" lang="en-US" sz="2800" spc="-1" strike="noStrike">
              <a:solidFill>
                <a:srgbClr val="000000"/>
              </a:solidFill>
              <a:uFill>
                <a:solidFill>
                  <a:srgbClr val="ffffff"/>
                </a:solidFill>
              </a:uFill>
              <a:latin typeface="Arial"/>
            </a:endParaRPr>
          </a:p>
          <a:p>
            <a:r>
              <a:rPr b="0" lang="en-US" sz="2800" spc="-1" strike="noStrike">
                <a:solidFill>
                  <a:srgbClr val="000000"/>
                </a:solidFill>
                <a:uFill>
                  <a:solidFill>
                    <a:srgbClr val="ffffff"/>
                  </a:solidFill>
                </a:uFill>
                <a:latin typeface="Arial"/>
              </a:rPr>
              <a:t>The energy we spend in our homes impact the advance of the climate change</a:t>
            </a:r>
            <a:endParaRPr b="0" lang="en-US" sz="2800" spc="-1" strike="noStrike">
              <a:solidFill>
                <a:srgbClr val="000000"/>
              </a:solidFill>
              <a:uFill>
                <a:solidFill>
                  <a:srgbClr val="ffffff"/>
                </a:solidFill>
              </a:uFill>
              <a:latin typeface="Arial"/>
            </a:endParaRPr>
          </a:p>
          <a:p>
            <a:endParaRPr b="0" lang="en-US" sz="2800" spc="-1" strike="noStrike">
              <a:solidFill>
                <a:srgbClr val="000000"/>
              </a:solidFill>
              <a:uFill>
                <a:solidFill>
                  <a:srgbClr val="ffffff"/>
                </a:solidFill>
              </a:uFill>
              <a:latin typeface="Arial"/>
            </a:endParaRPr>
          </a:p>
          <a:p>
            <a:r>
              <a:rPr b="0" lang="en-US" sz="2800" spc="-1" strike="noStrike">
                <a:solidFill>
                  <a:srgbClr val="000000"/>
                </a:solidFill>
                <a:uFill>
                  <a:solidFill>
                    <a:srgbClr val="ffffff"/>
                  </a:solidFill>
                </a:uFill>
                <a:latin typeface="Arial"/>
              </a:rPr>
              <a:t>We can contribute by knowing how we use the energy, and optimizing their usage</a:t>
            </a:r>
            <a:endParaRPr b="0" lang="en-US" sz="2800" spc="-1" strike="noStrike">
              <a:solidFill>
                <a:srgbClr val="000000"/>
              </a:solidFill>
              <a:uFill>
                <a:solidFill>
                  <a:srgbClr val="ffffff"/>
                </a:solidFill>
              </a:uFill>
              <a:latin typeface="Arial"/>
            </a:endParaRPr>
          </a:p>
          <a:p>
            <a:endParaRPr b="0" lang="en-US" sz="2800" spc="-1" strike="noStrike">
              <a:solidFill>
                <a:srgbClr val="000000"/>
              </a:solidFill>
              <a:uFill>
                <a:solidFill>
                  <a:srgbClr val="ffffff"/>
                </a:solidFill>
              </a:uFill>
              <a:latin typeface="Arial"/>
            </a:endParaRPr>
          </a:p>
          <a:p>
            <a:r>
              <a:rPr b="0" lang="en-US" sz="3200" spc="-1" strike="noStrike">
                <a:solidFill>
                  <a:srgbClr val="000000"/>
                </a:solidFill>
                <a:uFill>
                  <a:solidFill>
                    <a:srgbClr val="ffffff"/>
                  </a:solidFill>
                </a:uFill>
                <a:latin typeface="Arial"/>
              </a:rPr>
              <a:t>But, how do we know it? </a:t>
            </a:r>
            <a:r>
              <a:rPr b="0" lang="en-US" sz="2800" spc="-1" strike="noStrike">
                <a:solidFill>
                  <a:srgbClr val="000000"/>
                </a:solidFill>
                <a:uFill>
                  <a:solidFill>
                    <a:srgbClr val="ffffff"/>
                  </a:solidFill>
                </a:uFill>
                <a:latin typeface="Arial"/>
              </a:rPr>
              <a:t>The electric bill gives us only the total usage at the end of the month</a:t>
            </a:r>
            <a:endParaRPr b="0" lang="en-US" sz="2800" spc="-1" strike="noStrike">
              <a:solidFill>
                <a:srgbClr val="000000"/>
              </a:solidFill>
              <a:uFill>
                <a:solidFill>
                  <a:srgbClr val="ffffff"/>
                </a:solidFill>
              </a:uFill>
              <a:latin typeface="Arial"/>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 name="TextShape 1"/>
          <p:cNvSpPr txBox="1"/>
          <p:nvPr/>
        </p:nvSpPr>
        <p:spPr>
          <a:xfrm>
            <a:off x="504000" y="216000"/>
            <a:ext cx="9072000" cy="648000"/>
          </a:xfrm>
          <a:prstGeom prst="rect">
            <a:avLst/>
          </a:prstGeom>
          <a:noFill/>
          <a:ln>
            <a:noFill/>
          </a:ln>
        </p:spPr>
        <p:txBody>
          <a:bodyPr lIns="0" rIns="0" tIns="0" bIns="0" anchor="ctr"/>
          <a:p>
            <a:pPr algn="ctr"/>
            <a:endParaRPr b="1" lang="en-US" sz="3300" spc="-1" strike="noStrike">
              <a:solidFill>
                <a:srgbClr val="ffffff"/>
              </a:solidFill>
              <a:uFill>
                <a:solidFill>
                  <a:srgbClr val="ffffff"/>
                </a:solidFill>
              </a:uFill>
              <a:latin typeface="Arial"/>
            </a:endParaRPr>
          </a:p>
        </p:txBody>
      </p:sp>
      <p:pic>
        <p:nvPicPr>
          <p:cNvPr id="51" name="" descr=""/>
          <p:cNvPicPr/>
          <p:nvPr/>
        </p:nvPicPr>
        <p:blipFill>
          <a:blip r:embed="rId1"/>
          <a:stretch/>
        </p:blipFill>
        <p:spPr>
          <a:xfrm>
            <a:off x="0" y="0"/>
            <a:ext cx="10080000" cy="5651640"/>
          </a:xfrm>
          <a:prstGeom prst="rect">
            <a:avLst/>
          </a:prstGeom>
          <a:ln>
            <a:noFill/>
          </a:ln>
        </p:spPr>
      </p:pic>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 name="TextShape 1"/>
          <p:cNvSpPr txBox="1"/>
          <p:nvPr/>
        </p:nvSpPr>
        <p:spPr>
          <a:xfrm>
            <a:off x="5852160" y="215640"/>
            <a:ext cx="4114800" cy="648000"/>
          </a:xfrm>
          <a:prstGeom prst="rect">
            <a:avLst/>
          </a:prstGeom>
          <a:noFill/>
          <a:ln>
            <a:noFill/>
          </a:ln>
        </p:spPr>
        <p:txBody>
          <a:bodyPr lIns="0" rIns="0" tIns="0" bIns="0" anchor="ctr"/>
          <a:p>
            <a:pPr algn="ctr"/>
            <a:r>
              <a:rPr b="1" lang="en-US" sz="3200" spc="-1" strike="noStrike">
                <a:solidFill>
                  <a:srgbClr val="ffffff"/>
                </a:solidFill>
                <a:uFill>
                  <a:solidFill>
                    <a:srgbClr val="ffffff"/>
                  </a:solidFill>
                </a:uFill>
                <a:latin typeface="Arial"/>
              </a:rPr>
              <a:t>What’s in our hands?</a:t>
            </a:r>
            <a:endParaRPr b="1" lang="en-US" sz="3200" spc="-1" strike="noStrike">
              <a:solidFill>
                <a:srgbClr val="ffffff"/>
              </a:solidFill>
              <a:uFill>
                <a:solidFill>
                  <a:srgbClr val="ffffff"/>
                </a:solidFill>
              </a:uFill>
              <a:latin typeface="Arial"/>
            </a:endParaRPr>
          </a:p>
        </p:txBody>
      </p:sp>
      <p:sp>
        <p:nvSpPr>
          <p:cNvPr id="53" name="TextShape 2"/>
          <p:cNvSpPr txBox="1"/>
          <p:nvPr/>
        </p:nvSpPr>
        <p:spPr>
          <a:xfrm>
            <a:off x="5760720" y="1260000"/>
            <a:ext cx="3815280" cy="3288240"/>
          </a:xfrm>
          <a:prstGeom prst="rect">
            <a:avLst/>
          </a:prstGeom>
          <a:noFill/>
          <a:ln>
            <a:noFill/>
          </a:ln>
        </p:spPr>
        <p:txBody>
          <a:bodyPr lIns="0" rIns="0" tIns="0" bIns="0">
            <a:normAutofit/>
          </a:bodyPr>
          <a:p>
            <a:pPr marL="432000" indent="-324000">
              <a:spcAft>
                <a:spcPts val="1060"/>
              </a:spcAft>
              <a:buClr>
                <a:srgbClr val="006600"/>
              </a:buClr>
              <a:buSzPct val="45000"/>
              <a:buFont typeface="Wingdings" charset="2"/>
              <a:buChar char=""/>
            </a:pPr>
            <a:r>
              <a:rPr b="0" lang="en-US" sz="2400" spc="-1" strike="noStrike">
                <a:solidFill>
                  <a:srgbClr val="000000"/>
                </a:solidFill>
                <a:uFill>
                  <a:solidFill>
                    <a:srgbClr val="ffffff"/>
                  </a:solidFill>
                </a:uFill>
                <a:latin typeface="Arial"/>
              </a:rPr>
              <a:t>We can help reducing </a:t>
            </a:r>
            <a:r>
              <a:rPr b="0" lang="en-US" sz="2400" spc="-1" strike="noStrike">
                <a:solidFill>
                  <a:srgbClr val="000000"/>
                </a:solidFill>
                <a:uFill>
                  <a:solidFill>
                    <a:srgbClr val="ffffff"/>
                  </a:solidFill>
                </a:uFill>
                <a:latin typeface="Arial"/>
              </a:rPr>
              <a:t>transportation and </a:t>
            </a:r>
            <a:r>
              <a:rPr b="0" lang="en-US" sz="2400" spc="-1" strike="noStrike">
                <a:solidFill>
                  <a:srgbClr val="000000"/>
                </a:solidFill>
                <a:uFill>
                  <a:solidFill>
                    <a:srgbClr val="ffffff"/>
                  </a:solidFill>
                </a:uFill>
                <a:latin typeface="Arial"/>
              </a:rPr>
              <a:t>replacing by more </a:t>
            </a:r>
            <a:r>
              <a:rPr b="0" lang="en-US" sz="2400" spc="-1" strike="noStrike">
                <a:solidFill>
                  <a:srgbClr val="000000"/>
                </a:solidFill>
                <a:uFill>
                  <a:solidFill>
                    <a:srgbClr val="ffffff"/>
                  </a:solidFill>
                </a:uFill>
                <a:latin typeface="Arial"/>
              </a:rPr>
              <a:t>ecologic options, but </a:t>
            </a:r>
            <a:r>
              <a:rPr b="0" lang="en-US" sz="2400" spc="-1" strike="noStrike">
                <a:solidFill>
                  <a:srgbClr val="000000"/>
                </a:solidFill>
                <a:uFill>
                  <a:solidFill>
                    <a:srgbClr val="ffffff"/>
                  </a:solidFill>
                </a:uFill>
                <a:latin typeface="Arial"/>
              </a:rPr>
              <a:t>that is not an option for </a:t>
            </a:r>
            <a:r>
              <a:rPr b="0" lang="en-US" sz="2400" spc="-1" strike="noStrike">
                <a:solidFill>
                  <a:srgbClr val="000000"/>
                </a:solidFill>
                <a:uFill>
                  <a:solidFill>
                    <a:srgbClr val="ffffff"/>
                  </a:solidFill>
                </a:uFill>
                <a:latin typeface="Arial"/>
              </a:rPr>
              <a:t>everyone as most of </a:t>
            </a:r>
            <a:r>
              <a:rPr b="0" lang="en-US" sz="2400" spc="-1" strike="noStrike">
                <a:solidFill>
                  <a:srgbClr val="000000"/>
                </a:solidFill>
                <a:uFill>
                  <a:solidFill>
                    <a:srgbClr val="ffffff"/>
                  </a:solidFill>
                </a:uFill>
                <a:latin typeface="Arial"/>
              </a:rPr>
              <a:t>people uses public </a:t>
            </a:r>
            <a:r>
              <a:rPr b="0" lang="en-US" sz="2400" spc="-1" strike="noStrike">
                <a:solidFill>
                  <a:srgbClr val="000000"/>
                </a:solidFill>
                <a:uFill>
                  <a:solidFill>
                    <a:srgbClr val="ffffff"/>
                  </a:solidFill>
                </a:uFill>
                <a:latin typeface="Arial"/>
              </a:rPr>
              <a:t>transportation</a:t>
            </a:r>
            <a:endParaRPr b="0" lang="en-US" sz="2400" spc="-1" strike="noStrike">
              <a:solidFill>
                <a:srgbClr val="000000"/>
              </a:solidFill>
              <a:uFill>
                <a:solidFill>
                  <a:srgbClr val="ffffff"/>
                </a:solidFill>
              </a:uFill>
              <a:latin typeface="Arial"/>
            </a:endParaRPr>
          </a:p>
          <a:p>
            <a:pPr marL="432000" indent="-324000">
              <a:spcAft>
                <a:spcPts val="1060"/>
              </a:spcAft>
              <a:buClr>
                <a:srgbClr val="006600"/>
              </a:buClr>
              <a:buSzPct val="45000"/>
              <a:buFont typeface="Wingdings" charset="2"/>
              <a:buChar char=""/>
            </a:pPr>
            <a:r>
              <a:rPr b="0" lang="en-US" sz="2400" spc="-1" strike="noStrike">
                <a:solidFill>
                  <a:srgbClr val="000000"/>
                </a:solidFill>
                <a:uFill>
                  <a:solidFill>
                    <a:srgbClr val="ffffff"/>
                  </a:solidFill>
                </a:uFill>
                <a:latin typeface="Arial"/>
              </a:rPr>
              <a:t>So the next option is to </a:t>
            </a:r>
            <a:r>
              <a:rPr b="0" lang="en-US" sz="2400" spc="-1" strike="noStrike">
                <a:solidFill>
                  <a:srgbClr val="000000"/>
                </a:solidFill>
                <a:uFill>
                  <a:solidFill>
                    <a:srgbClr val="ffffff"/>
                  </a:solidFill>
                </a:uFill>
                <a:latin typeface="Arial"/>
              </a:rPr>
              <a:t>do more efficient usage </a:t>
            </a:r>
            <a:r>
              <a:rPr b="0" lang="en-US" sz="2400" spc="-1" strike="noStrike">
                <a:solidFill>
                  <a:srgbClr val="000000"/>
                </a:solidFill>
                <a:uFill>
                  <a:solidFill>
                    <a:srgbClr val="ffffff"/>
                  </a:solidFill>
                </a:uFill>
                <a:latin typeface="Arial"/>
              </a:rPr>
              <a:t>of renewable energy</a:t>
            </a:r>
            <a:endParaRPr b="0" lang="en-US" sz="2400" spc="-1" strike="noStrike">
              <a:solidFill>
                <a:srgbClr val="000000"/>
              </a:solidFill>
              <a:uFill>
                <a:solidFill>
                  <a:srgbClr val="ffffff"/>
                </a:solidFill>
              </a:uFill>
              <a:latin typeface="Arial"/>
            </a:endParaRPr>
          </a:p>
        </p:txBody>
      </p:sp>
      <p:pic>
        <p:nvPicPr>
          <p:cNvPr id="54" name="" descr=""/>
          <p:cNvPicPr/>
          <p:nvPr/>
        </p:nvPicPr>
        <p:blipFill>
          <a:blip r:embed="rId1"/>
          <a:stretch/>
        </p:blipFill>
        <p:spPr>
          <a:xfrm>
            <a:off x="12960" y="16560"/>
            <a:ext cx="5564880" cy="5669640"/>
          </a:xfrm>
          <a:prstGeom prst="rect">
            <a:avLst/>
          </a:prstGeom>
          <a:ln>
            <a:noFill/>
          </a:ln>
        </p:spPr>
      </p:pic>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 name="TextShape 1"/>
          <p:cNvSpPr txBox="1"/>
          <p:nvPr/>
        </p:nvSpPr>
        <p:spPr>
          <a:xfrm>
            <a:off x="504000" y="216000"/>
            <a:ext cx="9072000" cy="648000"/>
          </a:xfrm>
          <a:prstGeom prst="rect">
            <a:avLst/>
          </a:prstGeom>
          <a:noFill/>
          <a:ln>
            <a:noFill/>
          </a:ln>
        </p:spPr>
        <p:txBody>
          <a:bodyPr lIns="0" rIns="0" tIns="0" bIns="0" anchor="ctr"/>
          <a:p>
            <a:pPr algn="ctr"/>
            <a:r>
              <a:rPr b="1" lang="en-US" sz="3300" spc="-1" strike="noStrike">
                <a:solidFill>
                  <a:srgbClr val="ffffff"/>
                </a:solidFill>
                <a:uFill>
                  <a:solidFill>
                    <a:srgbClr val="ffffff"/>
                  </a:solidFill>
                </a:uFill>
                <a:latin typeface="Arial"/>
              </a:rPr>
              <a:t>Factors affecting measurement of CF</a:t>
            </a:r>
            <a:endParaRPr b="1" lang="en-US" sz="3300" spc="-1" strike="noStrike">
              <a:solidFill>
                <a:srgbClr val="ffffff"/>
              </a:solidFill>
              <a:uFill>
                <a:solidFill>
                  <a:srgbClr val="ffffff"/>
                </a:solidFill>
              </a:uFill>
              <a:latin typeface="Arial"/>
            </a:endParaRPr>
          </a:p>
        </p:txBody>
      </p:sp>
      <p:sp>
        <p:nvSpPr>
          <p:cNvPr id="56" name="TextShape 2"/>
          <p:cNvSpPr txBox="1"/>
          <p:nvPr/>
        </p:nvSpPr>
        <p:spPr>
          <a:xfrm>
            <a:off x="504000" y="1368000"/>
            <a:ext cx="9072000" cy="3288240"/>
          </a:xfrm>
          <a:prstGeom prst="rect">
            <a:avLst/>
          </a:prstGeom>
          <a:noFill/>
          <a:ln>
            <a:noFill/>
          </a:ln>
        </p:spPr>
        <p:txBody>
          <a:bodyPr lIns="0" rIns="0" tIns="0" bIns="0">
            <a:normAutofit/>
          </a:bodyPr>
          <a:p>
            <a:pPr algn="ctr"/>
            <a:r>
              <a:rPr b="0" lang="en-US" sz="3200" spc="-1" strike="noStrike">
                <a:solidFill>
                  <a:srgbClr val="000000"/>
                </a:solidFill>
                <a:uFill>
                  <a:solidFill>
                    <a:srgbClr val="ffffff"/>
                  </a:solidFill>
                </a:uFill>
                <a:latin typeface="Arial"/>
              </a:rPr>
              <a:t>The impact for same amount of energy is different if it comes from coal plant, nuclear, hydraulic or clean energy like solar or wind power</a:t>
            </a:r>
            <a:endParaRPr b="0" lang="en-US" sz="3200" spc="-1" strike="noStrike">
              <a:solidFill>
                <a:srgbClr val="000000"/>
              </a:solidFill>
              <a:uFill>
                <a:solidFill>
                  <a:srgbClr val="ffffff"/>
                </a:solidFill>
              </a:uFill>
              <a:latin typeface="Arial"/>
            </a:endParaRPr>
          </a:p>
          <a:p>
            <a:pPr algn="ctr"/>
            <a:endParaRPr b="0" lang="en-US" sz="3200" spc="-1" strike="noStrike">
              <a:solidFill>
                <a:srgbClr val="000000"/>
              </a:solidFill>
              <a:uFill>
                <a:solidFill>
                  <a:srgbClr val="ffffff"/>
                </a:solidFill>
              </a:uFill>
              <a:latin typeface="Arial"/>
            </a:endParaRPr>
          </a:p>
          <a:p>
            <a:pPr algn="ctr"/>
            <a:r>
              <a:rPr b="0" lang="en-US" sz="3200" spc="-1" strike="noStrike">
                <a:solidFill>
                  <a:srgbClr val="000000"/>
                </a:solidFill>
                <a:uFill>
                  <a:solidFill>
                    <a:srgbClr val="ffffff"/>
                  </a:solidFill>
                </a:uFill>
                <a:latin typeface="Arial"/>
              </a:rPr>
              <a:t>Also water cost is not the same for everyone (water well, rivers, reservoir)</a:t>
            </a:r>
            <a:endParaRPr b="0" lang="en-US" sz="3200" spc="-1" strike="noStrike">
              <a:solidFill>
                <a:srgbClr val="000000"/>
              </a:solidFill>
              <a:uFill>
                <a:solidFill>
                  <a:srgbClr val="ffffff"/>
                </a:solidFill>
              </a:uFill>
              <a:latin typeface="Arial"/>
            </a:endParaRPr>
          </a:p>
          <a:p>
            <a:pPr algn="ctr"/>
            <a:endParaRPr b="0" lang="en-US" sz="3200" spc="-1" strike="noStrike">
              <a:solidFill>
                <a:srgbClr val="000000"/>
              </a:solidFill>
              <a:uFill>
                <a:solidFill>
                  <a:srgbClr val="ffffff"/>
                </a:solidFill>
              </a:uFill>
              <a:latin typeface="Arial"/>
            </a:endParaRPr>
          </a:p>
          <a:p>
            <a:pPr algn="ctr"/>
            <a:r>
              <a:rPr b="0" lang="en-US" sz="3200" spc="-1" strike="noStrike">
                <a:solidFill>
                  <a:srgbClr val="000000"/>
                </a:solidFill>
                <a:uFill>
                  <a:solidFill>
                    <a:srgbClr val="ffffff"/>
                  </a:solidFill>
                </a:uFill>
                <a:latin typeface="Arial"/>
              </a:rPr>
              <a:t>If we are going to measure our contribution to reduce carbon footprint it should be an automatic process with minimal human intervention, getting info from adequate sources of info and correlating it to the measurement data</a:t>
            </a:r>
            <a:endParaRPr b="0" lang="en-US" sz="3200" spc="-1" strike="noStrike">
              <a:solidFill>
                <a:srgbClr val="000000"/>
              </a:solidFill>
              <a:uFill>
                <a:solidFill>
                  <a:srgbClr val="ffffff"/>
                </a:solidFill>
              </a:uFill>
              <a:latin typeface="Arial"/>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 name="TextShape 1"/>
          <p:cNvSpPr txBox="1"/>
          <p:nvPr/>
        </p:nvSpPr>
        <p:spPr>
          <a:xfrm>
            <a:off x="504000" y="216000"/>
            <a:ext cx="9072000" cy="648000"/>
          </a:xfrm>
          <a:prstGeom prst="rect">
            <a:avLst/>
          </a:prstGeom>
          <a:noFill/>
          <a:ln>
            <a:noFill/>
          </a:ln>
        </p:spPr>
        <p:txBody>
          <a:bodyPr lIns="0" rIns="0" tIns="0" bIns="0" anchor="ctr"/>
          <a:p>
            <a:pPr algn="ctr"/>
            <a:r>
              <a:rPr b="1" lang="en-US" sz="3300" spc="-1" strike="noStrike">
                <a:solidFill>
                  <a:srgbClr val="ffffff"/>
                </a:solidFill>
                <a:uFill>
                  <a:solidFill>
                    <a:srgbClr val="ffffff"/>
                  </a:solidFill>
                </a:uFill>
                <a:latin typeface="Arial"/>
              </a:rPr>
              <a:t>Our project</a:t>
            </a:r>
            <a:endParaRPr b="1" lang="en-US" sz="3300" spc="-1" strike="noStrike">
              <a:solidFill>
                <a:srgbClr val="ffffff"/>
              </a:solidFill>
              <a:uFill>
                <a:solidFill>
                  <a:srgbClr val="ffffff"/>
                </a:solidFill>
              </a:uFill>
              <a:latin typeface="Arial"/>
            </a:endParaRPr>
          </a:p>
        </p:txBody>
      </p:sp>
      <p:sp>
        <p:nvSpPr>
          <p:cNvPr id="58" name="TextShape 2"/>
          <p:cNvSpPr txBox="1"/>
          <p:nvPr/>
        </p:nvSpPr>
        <p:spPr>
          <a:xfrm>
            <a:off x="504000" y="1044000"/>
            <a:ext cx="9371520" cy="826560"/>
          </a:xfrm>
          <a:prstGeom prst="rect">
            <a:avLst/>
          </a:prstGeom>
          <a:noFill/>
          <a:ln>
            <a:noFill/>
          </a:ln>
        </p:spPr>
        <p:txBody>
          <a:bodyPr lIns="0" rIns="0" tIns="0" bIns="0">
            <a:normAutofit/>
          </a:bodyPr>
          <a:p>
            <a:pPr marL="432000" indent="-324000">
              <a:spcAft>
                <a:spcPts val="1060"/>
              </a:spcAft>
              <a:buClr>
                <a:srgbClr val="006600"/>
              </a:buClr>
              <a:buSzPct val="45000"/>
              <a:buFont typeface="Wingdings" charset="2"/>
              <a:buChar char=""/>
            </a:pPr>
            <a:r>
              <a:rPr b="0" lang="en-US" sz="2000" spc="-1" strike="noStrike">
                <a:solidFill>
                  <a:srgbClr val="000000"/>
                </a:solidFill>
                <a:uFill>
                  <a:solidFill>
                    <a:srgbClr val="ffffff"/>
                  </a:solidFill>
                </a:uFill>
                <a:latin typeface="Arial"/>
              </a:rPr>
              <a:t>So, what if we could measure our consumption at home and at work </a:t>
            </a:r>
            <a:r>
              <a:rPr b="0" lang="en-US" sz="2000" spc="-1" strike="noStrike">
                <a:solidFill>
                  <a:srgbClr val="000000"/>
                </a:solidFill>
                <a:uFill>
                  <a:solidFill>
                    <a:srgbClr val="ffffff"/>
                  </a:solidFill>
                </a:uFill>
                <a:latin typeface="Arial"/>
              </a:rPr>
              <a:t>(water, gas, electricity) in a cost effective and collect these measures in a </a:t>
            </a:r>
            <a:r>
              <a:rPr b="0" lang="en-US" sz="2000" spc="-1" strike="noStrike">
                <a:solidFill>
                  <a:srgbClr val="000000"/>
                </a:solidFill>
                <a:uFill>
                  <a:solidFill>
                    <a:srgbClr val="ffffff"/>
                  </a:solidFill>
                </a:uFill>
                <a:latin typeface="Arial"/>
              </a:rPr>
              <a:t>reliable way, and in a longer way to get recognized by our efforts?</a:t>
            </a:r>
            <a:endParaRPr b="0" lang="en-US" sz="2000" spc="-1" strike="noStrike">
              <a:solidFill>
                <a:srgbClr val="000000"/>
              </a:solidFill>
              <a:uFill>
                <a:solidFill>
                  <a:srgbClr val="ffffff"/>
                </a:solidFill>
              </a:uFill>
              <a:latin typeface="Arial"/>
            </a:endParaRPr>
          </a:p>
        </p:txBody>
      </p:sp>
      <p:sp>
        <p:nvSpPr>
          <p:cNvPr id="59" name="TextShape 3"/>
          <p:cNvSpPr txBox="1"/>
          <p:nvPr/>
        </p:nvSpPr>
        <p:spPr>
          <a:xfrm>
            <a:off x="360" y="1920240"/>
            <a:ext cx="10079640" cy="3749760"/>
          </a:xfrm>
          <a:prstGeom prst="rect">
            <a:avLst/>
          </a:prstGeom>
          <a:blipFill>
            <a:blip r:embed="rId1"/>
            <a:stretch>
              <a:fillRect/>
            </a:stretch>
          </a:blipFill>
          <a:ln>
            <a:noFill/>
          </a:ln>
        </p:spPr>
        <p:txBody>
          <a:bodyPr lIns="90000" rIns="90000" tIns="45000" bIns="45000" anchor="ctr"/>
          <a:p>
            <a:pPr algn="ctr"/>
            <a:r>
              <a:rPr b="0" lang="en-US" sz="1800" spc="-1" strike="noStrike">
                <a:solidFill>
                  <a:srgbClr val="000000"/>
                </a:solidFill>
                <a:uFill>
                  <a:solidFill>
                    <a:srgbClr val="ffffff"/>
                  </a:solidFill>
                </a:uFill>
                <a:latin typeface="Arial"/>
              </a:rPr>
              <a:t>h</a:t>
            </a:r>
            <a:endParaRPr b="0" lang="en-US" sz="1800" spc="-1" strike="noStrike">
              <a:solidFill>
                <a:srgbClr val="000000"/>
              </a:solidFill>
              <a:uFill>
                <a:solidFill>
                  <a:srgbClr val="ffffff"/>
                </a:solidFill>
              </a:uFill>
              <a:latin typeface="Arial"/>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 name="TextShape 1"/>
          <p:cNvSpPr txBox="1"/>
          <p:nvPr/>
        </p:nvSpPr>
        <p:spPr>
          <a:xfrm>
            <a:off x="504000" y="216000"/>
            <a:ext cx="9072000" cy="648000"/>
          </a:xfrm>
          <a:prstGeom prst="rect">
            <a:avLst/>
          </a:prstGeom>
          <a:noFill/>
          <a:ln>
            <a:noFill/>
          </a:ln>
        </p:spPr>
        <p:txBody>
          <a:bodyPr lIns="0" rIns="0" tIns="0" bIns="0" anchor="ctr"/>
          <a:p>
            <a:pPr algn="ctr"/>
            <a:r>
              <a:rPr b="1" lang="en-US" sz="3300" spc="-1" strike="noStrike">
                <a:solidFill>
                  <a:srgbClr val="ffffff"/>
                </a:solidFill>
                <a:uFill>
                  <a:solidFill>
                    <a:srgbClr val="ffffff"/>
                  </a:solidFill>
                </a:uFill>
                <a:latin typeface="Arial"/>
              </a:rPr>
              <a:t>Hometer</a:t>
            </a:r>
            <a:endParaRPr b="1" lang="en-US" sz="3300" spc="-1" strike="noStrike">
              <a:solidFill>
                <a:srgbClr val="ffffff"/>
              </a:solidFill>
              <a:uFill>
                <a:solidFill>
                  <a:srgbClr val="ffffff"/>
                </a:solidFill>
              </a:uFill>
              <a:latin typeface="Arial"/>
            </a:endParaRPr>
          </a:p>
        </p:txBody>
      </p:sp>
      <p:sp>
        <p:nvSpPr>
          <p:cNvPr id="61" name="TextShape 2"/>
          <p:cNvSpPr txBox="1"/>
          <p:nvPr/>
        </p:nvSpPr>
        <p:spPr>
          <a:xfrm>
            <a:off x="504000" y="1368000"/>
            <a:ext cx="4250880" cy="3288240"/>
          </a:xfrm>
          <a:prstGeom prst="rect">
            <a:avLst/>
          </a:prstGeom>
          <a:noFill/>
          <a:ln>
            <a:noFill/>
          </a:ln>
        </p:spPr>
        <p:txBody>
          <a:bodyPr lIns="0" rIns="0" tIns="0" bIns="0">
            <a:normAutofit/>
          </a:bodyPr>
          <a:p>
            <a:pPr marL="432000" indent="-324000">
              <a:spcAft>
                <a:spcPts val="1060"/>
              </a:spcAft>
              <a:buClr>
                <a:srgbClr val="006600"/>
              </a:buClr>
              <a:buSzPct val="45000"/>
              <a:buFont typeface="Wingdings" charset="2"/>
              <a:buChar char=""/>
            </a:pPr>
            <a:r>
              <a:rPr b="0" lang="en-US" sz="2400" spc="-1" strike="noStrike">
                <a:solidFill>
                  <a:srgbClr val="000000"/>
                </a:solidFill>
                <a:uFill>
                  <a:solidFill>
                    <a:srgbClr val="ffffff"/>
                  </a:solidFill>
                </a:uFill>
                <a:latin typeface="Arial"/>
              </a:rPr>
              <a:t>All houses, even the poorest,  have circuit breaker and several circuits to control devices at home:</a:t>
            </a:r>
            <a:endParaRPr b="0" lang="en-US" sz="2400" spc="-1" strike="noStrike">
              <a:solidFill>
                <a:srgbClr val="000000"/>
              </a:solidFill>
              <a:uFill>
                <a:solidFill>
                  <a:srgbClr val="ffffff"/>
                </a:solidFill>
              </a:uFill>
              <a:latin typeface="Arial"/>
            </a:endParaRPr>
          </a:p>
          <a:p>
            <a:pPr lvl="1" marL="864000" indent="-324000">
              <a:spcAft>
                <a:spcPts val="848"/>
              </a:spcAft>
              <a:buClr>
                <a:srgbClr val="006600"/>
              </a:buClr>
              <a:buSzPct val="75000"/>
              <a:buFont typeface="Symbol" charset="2"/>
              <a:buChar char=""/>
            </a:pPr>
            <a:r>
              <a:rPr b="0" lang="en-US" sz="2090" spc="-1" strike="noStrike">
                <a:solidFill>
                  <a:srgbClr val="000000"/>
                </a:solidFill>
                <a:uFill>
                  <a:solidFill>
                    <a:srgbClr val="ffffff"/>
                  </a:solidFill>
                </a:uFill>
                <a:latin typeface="Arial"/>
              </a:rPr>
              <a:t>One for freezer and kitchen</a:t>
            </a:r>
            <a:endParaRPr b="0" lang="en-US" sz="2090" spc="-1" strike="noStrike">
              <a:solidFill>
                <a:srgbClr val="000000"/>
              </a:solidFill>
              <a:uFill>
                <a:solidFill>
                  <a:srgbClr val="ffffff"/>
                </a:solidFill>
              </a:uFill>
              <a:latin typeface="Arial"/>
            </a:endParaRPr>
          </a:p>
          <a:p>
            <a:pPr lvl="1" marL="864000" indent="-324000">
              <a:spcAft>
                <a:spcPts val="848"/>
              </a:spcAft>
              <a:buClr>
                <a:srgbClr val="006600"/>
              </a:buClr>
              <a:buSzPct val="75000"/>
              <a:buFont typeface="Symbol" charset="2"/>
              <a:buChar char=""/>
            </a:pPr>
            <a:r>
              <a:rPr b="0" lang="en-US" sz="2090" spc="-1" strike="noStrike">
                <a:solidFill>
                  <a:srgbClr val="000000"/>
                </a:solidFill>
                <a:uFill>
                  <a:solidFill>
                    <a:srgbClr val="ffffff"/>
                  </a:solidFill>
                </a:uFill>
                <a:latin typeface="Arial"/>
              </a:rPr>
              <a:t>Other for illumination</a:t>
            </a:r>
            <a:endParaRPr b="0" lang="en-US" sz="2090" spc="-1" strike="noStrike">
              <a:solidFill>
                <a:srgbClr val="000000"/>
              </a:solidFill>
              <a:uFill>
                <a:solidFill>
                  <a:srgbClr val="ffffff"/>
                </a:solidFill>
              </a:uFill>
              <a:latin typeface="Arial"/>
            </a:endParaRPr>
          </a:p>
          <a:p>
            <a:pPr lvl="1" marL="864000" indent="-324000">
              <a:spcAft>
                <a:spcPts val="848"/>
              </a:spcAft>
              <a:buClr>
                <a:srgbClr val="006600"/>
              </a:buClr>
              <a:buSzPct val="75000"/>
              <a:buFont typeface="Symbol" charset="2"/>
              <a:buChar char=""/>
            </a:pPr>
            <a:r>
              <a:rPr b="0" lang="en-US" sz="2090" spc="-1" strike="noStrike">
                <a:solidFill>
                  <a:srgbClr val="000000"/>
                </a:solidFill>
                <a:uFill>
                  <a:solidFill>
                    <a:srgbClr val="ffffff"/>
                  </a:solidFill>
                </a:uFill>
                <a:latin typeface="Arial"/>
              </a:rPr>
              <a:t>Other for cooling or heating</a:t>
            </a:r>
            <a:endParaRPr b="0" lang="en-US" sz="2090" spc="-1" strike="noStrike">
              <a:solidFill>
                <a:srgbClr val="000000"/>
              </a:solidFill>
              <a:uFill>
                <a:solidFill>
                  <a:srgbClr val="ffffff"/>
                </a:solidFill>
              </a:uFill>
              <a:latin typeface="Arial"/>
            </a:endParaRPr>
          </a:p>
          <a:p>
            <a:pPr marL="432000" indent="-324000">
              <a:spcAft>
                <a:spcPts val="1060"/>
              </a:spcAft>
              <a:buClr>
                <a:srgbClr val="006600"/>
              </a:buClr>
              <a:buSzPct val="45000"/>
              <a:buFont typeface="Wingdings" charset="2"/>
              <a:buChar char=""/>
            </a:pPr>
            <a:r>
              <a:rPr b="0" lang="en-US" sz="2400" spc="-1" strike="noStrike">
                <a:solidFill>
                  <a:srgbClr val="000000"/>
                </a:solidFill>
                <a:uFill>
                  <a:solidFill>
                    <a:srgbClr val="ffffff"/>
                  </a:solidFill>
                </a:uFill>
                <a:latin typeface="Arial"/>
              </a:rPr>
              <a:t>Usually secondary circuits behalf main breakers</a:t>
            </a:r>
            <a:endParaRPr b="0" lang="en-US" sz="2400" spc="-1" strike="noStrike">
              <a:solidFill>
                <a:srgbClr val="000000"/>
              </a:solidFill>
              <a:uFill>
                <a:solidFill>
                  <a:srgbClr val="ffffff"/>
                </a:solidFill>
              </a:uFill>
              <a:latin typeface="Arial"/>
            </a:endParaRPr>
          </a:p>
          <a:p>
            <a:pPr marL="432000" indent="-324000">
              <a:spcAft>
                <a:spcPts val="1060"/>
              </a:spcAft>
              <a:buClr>
                <a:srgbClr val="006600"/>
              </a:buClr>
              <a:buSzPct val="45000"/>
              <a:buFont typeface="Wingdings" charset="2"/>
              <a:buChar char=""/>
            </a:pPr>
            <a:r>
              <a:rPr b="0" lang="en-US" sz="2400" spc="-1" strike="noStrike">
                <a:solidFill>
                  <a:srgbClr val="000000"/>
                </a:solidFill>
                <a:uFill>
                  <a:solidFill>
                    <a:srgbClr val="ffffff"/>
                  </a:solidFill>
                </a:uFill>
                <a:latin typeface="Arial"/>
              </a:rPr>
              <a:t>So we can plug the circuit in a single point and also control the usage of it.</a:t>
            </a:r>
            <a:endParaRPr b="0" lang="en-US" sz="2400" spc="-1" strike="noStrike">
              <a:solidFill>
                <a:srgbClr val="000000"/>
              </a:solidFill>
              <a:uFill>
                <a:solidFill>
                  <a:srgbClr val="ffffff"/>
                </a:solidFill>
              </a:uFill>
              <a:latin typeface="Arial"/>
            </a:endParaRPr>
          </a:p>
          <a:p>
            <a:pPr marL="432000" indent="-324000">
              <a:spcAft>
                <a:spcPts val="1060"/>
              </a:spcAft>
              <a:buClr>
                <a:srgbClr val="006600"/>
              </a:buClr>
              <a:buSzPct val="45000"/>
              <a:buFont typeface="Wingdings" charset="2"/>
              <a:buChar char=""/>
            </a:pPr>
            <a:r>
              <a:rPr b="0" lang="en-US" sz="2400" spc="-1" strike="noStrike">
                <a:solidFill>
                  <a:srgbClr val="000000"/>
                </a:solidFill>
                <a:uFill>
                  <a:solidFill>
                    <a:srgbClr val="ffffff"/>
                  </a:solidFill>
                </a:uFill>
                <a:latin typeface="Arial"/>
              </a:rPr>
              <a:t>The same applies for gas or water</a:t>
            </a:r>
            <a:endParaRPr b="0" lang="en-US" sz="2400" spc="-1" strike="noStrike">
              <a:solidFill>
                <a:srgbClr val="000000"/>
              </a:solidFill>
              <a:uFill>
                <a:solidFill>
                  <a:srgbClr val="ffffff"/>
                </a:solidFill>
              </a:uFill>
              <a:latin typeface="Arial"/>
            </a:endParaRPr>
          </a:p>
        </p:txBody>
      </p:sp>
      <p:pic>
        <p:nvPicPr>
          <p:cNvPr id="62" name="" descr=""/>
          <p:cNvPicPr/>
          <p:nvPr/>
        </p:nvPicPr>
        <p:blipFill>
          <a:blip r:embed="rId1"/>
          <a:stretch/>
        </p:blipFill>
        <p:spPr>
          <a:xfrm>
            <a:off x="7772400" y="1181520"/>
            <a:ext cx="2304720" cy="3207600"/>
          </a:xfrm>
          <a:prstGeom prst="rect">
            <a:avLst/>
          </a:prstGeom>
          <a:ln>
            <a:noFill/>
          </a:ln>
        </p:spPr>
      </p:pic>
      <p:pic>
        <p:nvPicPr>
          <p:cNvPr id="63" name="" descr=""/>
          <p:cNvPicPr/>
          <p:nvPr/>
        </p:nvPicPr>
        <p:blipFill>
          <a:blip r:embed="rId2"/>
          <a:stretch/>
        </p:blipFill>
        <p:spPr>
          <a:xfrm>
            <a:off x="5303520" y="3409920"/>
            <a:ext cx="4776480" cy="2270520"/>
          </a:xfrm>
          <a:prstGeom prst="rect">
            <a:avLst/>
          </a:prstGeom>
          <a:ln>
            <a:noFill/>
          </a:ln>
        </p:spPr>
      </p:pic>
      <p:pic>
        <p:nvPicPr>
          <p:cNvPr id="64" name="" descr=""/>
          <p:cNvPicPr/>
          <p:nvPr/>
        </p:nvPicPr>
        <p:blipFill>
          <a:blip r:embed="rId3"/>
          <a:stretch/>
        </p:blipFill>
        <p:spPr>
          <a:xfrm>
            <a:off x="5303520" y="1190880"/>
            <a:ext cx="2377440" cy="3173760"/>
          </a:xfrm>
          <a:prstGeom prst="rect">
            <a:avLst/>
          </a:prstGeom>
          <a:ln>
            <a:noFill/>
          </a:ln>
        </p:spPr>
      </p:pic>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5" name="" descr=""/>
          <p:cNvPicPr/>
          <p:nvPr/>
        </p:nvPicPr>
        <p:blipFill>
          <a:blip r:embed="rId1"/>
          <a:stretch/>
        </p:blipFill>
        <p:spPr>
          <a:xfrm>
            <a:off x="6557760" y="1025280"/>
            <a:ext cx="3433680" cy="4575600"/>
          </a:xfrm>
          <a:prstGeom prst="rect">
            <a:avLst/>
          </a:prstGeom>
          <a:ln>
            <a:noFill/>
          </a:ln>
        </p:spPr>
      </p:pic>
      <p:sp>
        <p:nvSpPr>
          <p:cNvPr id="66" name="TextShape 1"/>
          <p:cNvSpPr txBox="1"/>
          <p:nvPr/>
        </p:nvSpPr>
        <p:spPr>
          <a:xfrm>
            <a:off x="504000" y="216000"/>
            <a:ext cx="9072000" cy="648000"/>
          </a:xfrm>
          <a:prstGeom prst="rect">
            <a:avLst/>
          </a:prstGeom>
          <a:noFill/>
          <a:ln>
            <a:noFill/>
          </a:ln>
        </p:spPr>
        <p:txBody>
          <a:bodyPr lIns="0" rIns="0" tIns="0" bIns="0" anchor="ctr"/>
          <a:p>
            <a:pPr algn="ctr"/>
            <a:r>
              <a:rPr b="1" lang="en-US" sz="3300" spc="-1" strike="noStrike">
                <a:solidFill>
                  <a:srgbClr val="ffffff"/>
                </a:solidFill>
                <a:uFill>
                  <a:solidFill>
                    <a:srgbClr val="ffffff"/>
                  </a:solidFill>
                </a:uFill>
                <a:latin typeface="Arial"/>
              </a:rPr>
              <a:t>Description</a:t>
            </a:r>
            <a:endParaRPr b="1" lang="en-US" sz="3300" spc="-1" strike="noStrike">
              <a:solidFill>
                <a:srgbClr val="ffffff"/>
              </a:solidFill>
              <a:uFill>
                <a:solidFill>
                  <a:srgbClr val="ffffff"/>
                </a:solidFill>
              </a:uFill>
              <a:latin typeface="Arial"/>
            </a:endParaRPr>
          </a:p>
        </p:txBody>
      </p:sp>
      <p:sp>
        <p:nvSpPr>
          <p:cNvPr id="67" name="TextShape 2"/>
          <p:cNvSpPr txBox="1"/>
          <p:nvPr/>
        </p:nvSpPr>
        <p:spPr>
          <a:xfrm>
            <a:off x="504000" y="1368000"/>
            <a:ext cx="4616640" cy="3288240"/>
          </a:xfrm>
          <a:prstGeom prst="rect">
            <a:avLst/>
          </a:prstGeom>
          <a:noFill/>
          <a:ln>
            <a:noFill/>
          </a:ln>
        </p:spPr>
        <p:txBody>
          <a:bodyPr lIns="0" rIns="0" tIns="0" bIns="0">
            <a:normAutofit/>
          </a:bodyPr>
          <a:p>
            <a:pPr marL="432000" indent="-324000">
              <a:spcAft>
                <a:spcPts val="1060"/>
              </a:spcAft>
              <a:buClr>
                <a:srgbClr val="006600"/>
              </a:buClr>
              <a:buSzPct val="45000"/>
              <a:buFont typeface="Wingdings" charset="2"/>
              <a:buChar char=""/>
            </a:pPr>
            <a:r>
              <a:rPr b="0" lang="en-US" sz="2400" spc="-1" strike="noStrike">
                <a:solidFill>
                  <a:srgbClr val="000000"/>
                </a:solidFill>
                <a:uFill>
                  <a:solidFill>
                    <a:srgbClr val="ffffff"/>
                  </a:solidFill>
                </a:uFill>
                <a:latin typeface="Arial"/>
              </a:rPr>
              <a:t>Our project considered </a:t>
            </a:r>
            <a:r>
              <a:rPr b="0" lang="en-US" sz="2400" spc="-1" strike="noStrike">
                <a:solidFill>
                  <a:srgbClr val="000000"/>
                </a:solidFill>
                <a:uFill>
                  <a:solidFill>
                    <a:srgbClr val="ffffff"/>
                  </a:solidFill>
                </a:uFill>
                <a:latin typeface="Arial"/>
              </a:rPr>
              <a:t>the use of non invasive </a:t>
            </a:r>
            <a:r>
              <a:rPr b="0" lang="en-US" sz="2400" spc="-1" strike="noStrike">
                <a:solidFill>
                  <a:srgbClr val="000000"/>
                </a:solidFill>
                <a:uFill>
                  <a:solidFill>
                    <a:srgbClr val="ffffff"/>
                  </a:solidFill>
                </a:uFill>
                <a:latin typeface="Arial"/>
              </a:rPr>
              <a:t>sensors to measure </a:t>
            </a:r>
            <a:r>
              <a:rPr b="0" lang="en-US" sz="2400" spc="-1" strike="noStrike">
                <a:solidFill>
                  <a:srgbClr val="000000"/>
                </a:solidFill>
                <a:uFill>
                  <a:solidFill>
                    <a:srgbClr val="ffffff"/>
                  </a:solidFill>
                </a:uFill>
                <a:latin typeface="Arial"/>
              </a:rPr>
              <a:t>current and water lr gas </a:t>
            </a:r>
            <a:r>
              <a:rPr b="0" lang="en-US" sz="2400" spc="-1" strike="noStrike">
                <a:solidFill>
                  <a:srgbClr val="000000"/>
                </a:solidFill>
                <a:uFill>
                  <a:solidFill>
                    <a:srgbClr val="ffffff"/>
                  </a:solidFill>
                </a:uFill>
                <a:latin typeface="Arial"/>
              </a:rPr>
              <a:t>flow to determine the </a:t>
            </a:r>
            <a:r>
              <a:rPr b="0" lang="en-US" sz="2400" spc="-1" strike="noStrike">
                <a:solidFill>
                  <a:srgbClr val="000000"/>
                </a:solidFill>
                <a:uFill>
                  <a:solidFill>
                    <a:srgbClr val="ffffff"/>
                  </a:solidFill>
                </a:uFill>
                <a:latin typeface="Arial"/>
              </a:rPr>
              <a:t>hourly consumption and </a:t>
            </a:r>
            <a:r>
              <a:rPr b="0" lang="en-US" sz="2400" spc="-1" strike="noStrike">
                <a:solidFill>
                  <a:srgbClr val="000000"/>
                </a:solidFill>
                <a:uFill>
                  <a:solidFill>
                    <a:srgbClr val="ffffff"/>
                  </a:solidFill>
                </a:uFill>
                <a:latin typeface="Arial"/>
              </a:rPr>
              <a:t>be able to measure also </a:t>
            </a:r>
            <a:r>
              <a:rPr b="0" lang="en-US" sz="2400" spc="-1" strike="noStrike">
                <a:solidFill>
                  <a:srgbClr val="000000"/>
                </a:solidFill>
                <a:uFill>
                  <a:solidFill>
                    <a:srgbClr val="ffffff"/>
                  </a:solidFill>
                </a:uFill>
                <a:latin typeface="Arial"/>
              </a:rPr>
              <a:t>reduction in </a:t>
            </a:r>
            <a:r>
              <a:rPr b="0" lang="en-US" sz="2400" spc="-1" strike="noStrike">
                <a:solidFill>
                  <a:srgbClr val="000000"/>
                </a:solidFill>
                <a:uFill>
                  <a:solidFill>
                    <a:srgbClr val="ffffff"/>
                  </a:solidFill>
                </a:uFill>
                <a:latin typeface="Arial"/>
              </a:rPr>
              <a:t>consumption in order to </a:t>
            </a:r>
            <a:r>
              <a:rPr b="0" lang="en-US" sz="2400" spc="-1" strike="noStrike">
                <a:solidFill>
                  <a:srgbClr val="000000"/>
                </a:solidFill>
                <a:uFill>
                  <a:solidFill>
                    <a:srgbClr val="ffffff"/>
                  </a:solidFill>
                </a:uFill>
                <a:latin typeface="Arial"/>
              </a:rPr>
              <a:t>produce a carbon </a:t>
            </a:r>
            <a:r>
              <a:rPr b="0" lang="en-US" sz="2400" spc="-1" strike="noStrike">
                <a:solidFill>
                  <a:srgbClr val="000000"/>
                </a:solidFill>
                <a:uFill>
                  <a:solidFill>
                    <a:srgbClr val="ffffff"/>
                  </a:solidFill>
                </a:uFill>
                <a:latin typeface="Arial"/>
              </a:rPr>
              <a:t>footprint bonus</a:t>
            </a:r>
            <a:endParaRPr b="0" lang="en-US" sz="2400" spc="-1" strike="noStrike">
              <a:solidFill>
                <a:srgbClr val="000000"/>
              </a:solidFill>
              <a:uFill>
                <a:solidFill>
                  <a:srgbClr val="ffffff"/>
                </a:solidFill>
              </a:uFill>
              <a:latin typeface="Arial"/>
            </a:endParaRPr>
          </a:p>
          <a:p>
            <a:pPr marL="432000" indent="-324000">
              <a:spcAft>
                <a:spcPts val="1060"/>
              </a:spcAft>
              <a:buClr>
                <a:srgbClr val="006600"/>
              </a:buClr>
              <a:buSzPct val="45000"/>
              <a:buFont typeface="Wingdings" charset="2"/>
              <a:buChar char=""/>
            </a:pPr>
            <a:r>
              <a:rPr b="0" lang="en-US" sz="2400" spc="-1" strike="noStrike">
                <a:solidFill>
                  <a:srgbClr val="000000"/>
                </a:solidFill>
                <a:uFill>
                  <a:solidFill>
                    <a:srgbClr val="ffffff"/>
                  </a:solidFill>
                </a:uFill>
                <a:latin typeface="Arial"/>
              </a:rPr>
              <a:t>The placement is on the </a:t>
            </a:r>
            <a:r>
              <a:rPr b="0" lang="en-US" sz="2400" spc="-1" strike="noStrike">
                <a:solidFill>
                  <a:srgbClr val="000000"/>
                </a:solidFill>
                <a:uFill>
                  <a:solidFill>
                    <a:srgbClr val="ffffff"/>
                  </a:solidFill>
                </a:uFill>
                <a:latin typeface="Arial"/>
              </a:rPr>
              <a:t>main electrical panel </a:t>
            </a:r>
            <a:r>
              <a:rPr b="0" lang="en-US" sz="2400" spc="-1" strike="noStrike">
                <a:solidFill>
                  <a:srgbClr val="000000"/>
                </a:solidFill>
                <a:uFill>
                  <a:solidFill>
                    <a:srgbClr val="ffffff"/>
                  </a:solidFill>
                </a:uFill>
                <a:latin typeface="Arial"/>
              </a:rPr>
              <a:t>and uses 1 or two </a:t>
            </a:r>
            <a:r>
              <a:rPr b="0" lang="en-US" sz="2400" spc="-1" strike="noStrike">
                <a:solidFill>
                  <a:srgbClr val="000000"/>
                </a:solidFill>
                <a:uFill>
                  <a:solidFill>
                    <a:srgbClr val="ffffff"/>
                  </a:solidFill>
                </a:uFill>
                <a:latin typeface="Arial"/>
              </a:rPr>
              <a:t>sensors (depending on </a:t>
            </a:r>
            <a:r>
              <a:rPr b="0" lang="en-US" sz="2400" spc="-1" strike="noStrike">
                <a:solidFill>
                  <a:srgbClr val="000000"/>
                </a:solidFill>
                <a:uFill>
                  <a:solidFill>
                    <a:srgbClr val="ffffff"/>
                  </a:solidFill>
                </a:uFill>
                <a:latin typeface="Arial"/>
              </a:rPr>
              <a:t>the phases of the </a:t>
            </a:r>
            <a:r>
              <a:rPr b="0" lang="en-US" sz="2400" spc="-1" strike="noStrike">
                <a:solidFill>
                  <a:srgbClr val="000000"/>
                </a:solidFill>
                <a:uFill>
                  <a:solidFill>
                    <a:srgbClr val="ffffff"/>
                  </a:solidFill>
                </a:uFill>
                <a:latin typeface="Arial"/>
              </a:rPr>
              <a:t>current)</a:t>
            </a:r>
            <a:endParaRPr b="0" lang="en-US" sz="2400" spc="-1" strike="noStrike">
              <a:solidFill>
                <a:srgbClr val="000000"/>
              </a:solidFill>
              <a:uFill>
                <a:solidFill>
                  <a:srgbClr val="ffffff"/>
                </a:solidFill>
              </a:uFill>
              <a:latin typeface="Arial"/>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150</TotalTime>
  <Application>LibreOffice/5.3.6.1$Linux_X86_64 LibreOffice_project/30$Build-1</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2020-06-28T10:08:25Z</dcterms:created>
  <dc:creator/>
  <dc:description/>
  <dc:language>en-US</dc:language>
  <cp:lastModifiedBy/>
  <dcterms:modified xsi:type="dcterms:W3CDTF">2020-06-28T21:45:16Z</dcterms:modified>
  <cp:revision>43</cp:revision>
  <dc:subject/>
  <dc:title>Lush Green</dc:title>
</cp:coreProperties>
</file>